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59f0295ecb4c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f6a6d9b708460d"/>
  </p:sldMasterIdLst>
  <p:sldIdLst>
    <p:sldId xmlns:r="http://schemas.openxmlformats.org/officeDocument/2006/relationships" id="256" r:id="R3ba96f92d11b4761"/>
    <p:sldId xmlns:r="http://schemas.openxmlformats.org/officeDocument/2006/relationships" id="257" r:id="R0c5c65b9306e4fdc"/>
    <p:sldId xmlns:r="http://schemas.openxmlformats.org/officeDocument/2006/relationships" id="258" r:id="Ra6eca81d828b439a"/>
    <p:sldId xmlns:r="http://schemas.openxmlformats.org/officeDocument/2006/relationships" id="259" r:id="R387bd11a0b744d08"/>
    <p:sldId xmlns:r="http://schemas.openxmlformats.org/officeDocument/2006/relationships" id="260" r:id="Rca9a475ee9bc4497"/>
    <p:sldId xmlns:r="http://schemas.openxmlformats.org/officeDocument/2006/relationships" id="261" r:id="Rcfae66a590bc40fb"/>
    <p:sldId xmlns:r="http://schemas.openxmlformats.org/officeDocument/2006/relationships" id="262" r:id="R94ebdfc4fbaa40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f6a6d9b708460d" /><Relationship Type="http://schemas.openxmlformats.org/officeDocument/2006/relationships/slide" Target="/ppt/slides/slide1.xml" Id="R3ba96f92d11b4761" /><Relationship Type="http://schemas.openxmlformats.org/officeDocument/2006/relationships/slide" Target="/ppt/slides/slide2.xml" Id="R0c5c65b9306e4fdc" /><Relationship Type="http://schemas.openxmlformats.org/officeDocument/2006/relationships/slide" Target="/ppt/slides/slide3.xml" Id="Ra6eca81d828b439a" /><Relationship Type="http://schemas.openxmlformats.org/officeDocument/2006/relationships/slide" Target="/ppt/slides/slide4.xml" Id="R387bd11a0b744d08" /><Relationship Type="http://schemas.openxmlformats.org/officeDocument/2006/relationships/slide" Target="/ppt/slides/slide5.xml" Id="Rca9a475ee9bc4497" /><Relationship Type="http://schemas.openxmlformats.org/officeDocument/2006/relationships/slide" Target="/ppt/slides/slide6.xml" Id="Rcfae66a590bc40fb" /><Relationship Type="http://schemas.openxmlformats.org/officeDocument/2006/relationships/slide" Target="/ppt/slides/slide7.xml" Id="R94ebdfc4fbaa40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0aca4b077c46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68c810e5543dd" /><Relationship Type="http://schemas.openxmlformats.org/officeDocument/2006/relationships/theme" Target="/ppt/slideMasters/theme/theme1.xml" Id="R691513dd7e2347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d68c810e5543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b0fe4c90547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4ceca07c84e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7757e0208044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9eec9e06541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2f425cd57c4b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400d3fd4144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2579c030543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OLA L.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 L.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L.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 L.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 L.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 L.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565 618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6 180 155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6 501 405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 L.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LUNDEVALL  –  99,8 %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KROGSRUD LUNDEVALL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 L.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Anne Krogsrud Lundevall, Kristinelundveien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916 347 928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 L. AS</a:t>
            </a:r>
          </a:p>
        </p:txBody>
      </p:sp>
    </p:spTree>
  </p:cSld>
  <p:clrMapOvr>
    <a:masterClrMapping xmlns:a="http://schemas.openxmlformats.org/drawingml/2006/main"/>
  </p:clrMapOvr>
</p:sld>
</file>