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7bdde2176f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dc5432551140bb"/>
  </p:sldMasterIdLst>
  <p:sldIdLst>
    <p:sldId xmlns:r="http://schemas.openxmlformats.org/officeDocument/2006/relationships" id="256" r:id="R389b697f56a641a9"/>
    <p:sldId xmlns:r="http://schemas.openxmlformats.org/officeDocument/2006/relationships" id="257" r:id="Rb19029c834c746f2"/>
    <p:sldId xmlns:r="http://schemas.openxmlformats.org/officeDocument/2006/relationships" id="258" r:id="Rf7dc24d9704e4807"/>
    <p:sldId xmlns:r="http://schemas.openxmlformats.org/officeDocument/2006/relationships" id="259" r:id="R1f693ef6581043bd"/>
    <p:sldId xmlns:r="http://schemas.openxmlformats.org/officeDocument/2006/relationships" id="260" r:id="R5ea68941d8324e4d"/>
    <p:sldId xmlns:r="http://schemas.openxmlformats.org/officeDocument/2006/relationships" id="261" r:id="R08460668fc6b4983"/>
    <p:sldId xmlns:r="http://schemas.openxmlformats.org/officeDocument/2006/relationships" id="262" r:id="Rd6847d1f71d044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c5432551140bb" /><Relationship Type="http://schemas.openxmlformats.org/officeDocument/2006/relationships/slide" Target="/ppt/slides/slide1.xml" Id="R389b697f56a641a9" /><Relationship Type="http://schemas.openxmlformats.org/officeDocument/2006/relationships/slide" Target="/ppt/slides/slide2.xml" Id="Rb19029c834c746f2" /><Relationship Type="http://schemas.openxmlformats.org/officeDocument/2006/relationships/slide" Target="/ppt/slides/slide3.xml" Id="Rf7dc24d9704e4807" /><Relationship Type="http://schemas.openxmlformats.org/officeDocument/2006/relationships/slide" Target="/ppt/slides/slide4.xml" Id="R1f693ef6581043bd" /><Relationship Type="http://schemas.openxmlformats.org/officeDocument/2006/relationships/slide" Target="/ppt/slides/slide5.xml" Id="R5ea68941d8324e4d" /><Relationship Type="http://schemas.openxmlformats.org/officeDocument/2006/relationships/slide" Target="/ppt/slides/slide6.xml" Id="R08460668fc6b4983" /><Relationship Type="http://schemas.openxmlformats.org/officeDocument/2006/relationships/slide" Target="/ppt/slides/slide7.xml" Id="Rd6847d1f71d044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f40e48baa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6cca55ff5458e" /><Relationship Type="http://schemas.openxmlformats.org/officeDocument/2006/relationships/theme" Target="/ppt/slideMasters/theme/theme1.xml" Id="R1265972331f14b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a6cca55ff5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27433241b41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4268e1395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ba790120842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ab3981bb7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e55839738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bb285ab9541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9166e41e6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LIAELVA KRAFTVERK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LIAELVA 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LIAELVA KRAFTVERK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LIAELVA 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LIAELVA 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LIAELVA 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−341 405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18 878 906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LIAELVA 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SMÅKRAFT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LIAELVA KRAFTVERK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916 353 049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LIAELVA KRAFTVERK AS</a:t>
            </a:r>
          </a:p>
        </p:txBody>
      </p:sp>
    </p:spTree>
  </p:cSld>
  <p:clrMapOvr>
    <a:masterClrMapping xmlns:a="http://schemas.openxmlformats.org/drawingml/2006/main"/>
  </p:clrMapOvr>
</p:sld>
</file>