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89aa665be641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b316fb414a41dc"/>
  </p:sldMasterIdLst>
  <p:sldIdLst>
    <p:sldId xmlns:r="http://schemas.openxmlformats.org/officeDocument/2006/relationships" id="256" r:id="Re88d62f8c4304179"/>
    <p:sldId xmlns:r="http://schemas.openxmlformats.org/officeDocument/2006/relationships" id="257" r:id="R7e9bf5a790d6445a"/>
    <p:sldId xmlns:r="http://schemas.openxmlformats.org/officeDocument/2006/relationships" id="258" r:id="R15d8977058874d2e"/>
    <p:sldId xmlns:r="http://schemas.openxmlformats.org/officeDocument/2006/relationships" id="259" r:id="R9e2b75ad83684982"/>
    <p:sldId xmlns:r="http://schemas.openxmlformats.org/officeDocument/2006/relationships" id="260" r:id="R07e88677525e4b86"/>
    <p:sldId xmlns:r="http://schemas.openxmlformats.org/officeDocument/2006/relationships" id="261" r:id="R4769c546698b4ce3"/>
    <p:sldId xmlns:r="http://schemas.openxmlformats.org/officeDocument/2006/relationships" id="262" r:id="R18235923533941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316fb414a41dc" /><Relationship Type="http://schemas.openxmlformats.org/officeDocument/2006/relationships/slide" Target="/ppt/slides/slide1.xml" Id="Re88d62f8c4304179" /><Relationship Type="http://schemas.openxmlformats.org/officeDocument/2006/relationships/slide" Target="/ppt/slides/slide2.xml" Id="R7e9bf5a790d6445a" /><Relationship Type="http://schemas.openxmlformats.org/officeDocument/2006/relationships/slide" Target="/ppt/slides/slide3.xml" Id="R15d8977058874d2e" /><Relationship Type="http://schemas.openxmlformats.org/officeDocument/2006/relationships/slide" Target="/ppt/slides/slide4.xml" Id="R9e2b75ad83684982" /><Relationship Type="http://schemas.openxmlformats.org/officeDocument/2006/relationships/slide" Target="/ppt/slides/slide5.xml" Id="R07e88677525e4b86" /><Relationship Type="http://schemas.openxmlformats.org/officeDocument/2006/relationships/slide" Target="/ppt/slides/slide6.xml" Id="R4769c546698b4ce3" /><Relationship Type="http://schemas.openxmlformats.org/officeDocument/2006/relationships/slide" Target="/ppt/slides/slide7.xml" Id="R18235923533941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d1160f15414b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98ba516434440" /><Relationship Type="http://schemas.openxmlformats.org/officeDocument/2006/relationships/theme" Target="/ppt/slideMasters/theme/theme1.xml" Id="Rd7738574b9d748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d98ba5164344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39feff42844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1cde09e7d41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e9e66cd1d42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be37f30434b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a91e3a6b6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13a51fbc84f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890a48da446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Engebret Eiendom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Engebret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 Eiendom A/S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Engebret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Engebret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Engebret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−1 647 736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Engebret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LORANG ENGEBRETSEN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Engebret Eiendom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916 381 581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Engebret Eiendom A/S</a:t>
            </a:r>
          </a:p>
        </p:txBody>
      </p:sp>
    </p:spTree>
  </p:cSld>
  <p:clrMapOvr>
    <a:masterClrMapping xmlns:a="http://schemas.openxmlformats.org/drawingml/2006/main"/>
  </p:clrMapOvr>
</p:sld>
</file>