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02e38dad6654fb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7ea78cf71574339"/>
  </p:sldMasterIdLst>
  <p:sldIdLst>
    <p:sldId xmlns:r="http://schemas.openxmlformats.org/officeDocument/2006/relationships" id="256" r:id="Rf8033ac1d8eb462a"/>
    <p:sldId xmlns:r="http://schemas.openxmlformats.org/officeDocument/2006/relationships" id="257" r:id="R392cc36681d64021"/>
    <p:sldId xmlns:r="http://schemas.openxmlformats.org/officeDocument/2006/relationships" id="258" r:id="R6a98fb7d396b4708"/>
    <p:sldId xmlns:r="http://schemas.openxmlformats.org/officeDocument/2006/relationships" id="259" r:id="R093d3095c0d940a8"/>
    <p:sldId xmlns:r="http://schemas.openxmlformats.org/officeDocument/2006/relationships" id="260" r:id="Ree8297780d6f4641"/>
    <p:sldId xmlns:r="http://schemas.openxmlformats.org/officeDocument/2006/relationships" id="261" r:id="R2e15f7ae42124681"/>
    <p:sldId xmlns:r="http://schemas.openxmlformats.org/officeDocument/2006/relationships" id="262" r:id="R589111a08b054ca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ea78cf71574339" /><Relationship Type="http://schemas.openxmlformats.org/officeDocument/2006/relationships/slide" Target="/ppt/slides/slide1.xml" Id="Rf8033ac1d8eb462a" /><Relationship Type="http://schemas.openxmlformats.org/officeDocument/2006/relationships/slide" Target="/ppt/slides/slide2.xml" Id="R392cc36681d64021" /><Relationship Type="http://schemas.openxmlformats.org/officeDocument/2006/relationships/slide" Target="/ppt/slides/slide3.xml" Id="R6a98fb7d396b4708" /><Relationship Type="http://schemas.openxmlformats.org/officeDocument/2006/relationships/slide" Target="/ppt/slides/slide4.xml" Id="R093d3095c0d940a8" /><Relationship Type="http://schemas.openxmlformats.org/officeDocument/2006/relationships/slide" Target="/ppt/slides/slide5.xml" Id="Ree8297780d6f4641" /><Relationship Type="http://schemas.openxmlformats.org/officeDocument/2006/relationships/slide" Target="/ppt/slides/slide6.xml" Id="R2e15f7ae42124681" /><Relationship Type="http://schemas.openxmlformats.org/officeDocument/2006/relationships/slide" Target="/ppt/slides/slide7.xml" Id="R589111a08b054ca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d4bb408cfa4c9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d7f7cd25f5427c" /><Relationship Type="http://schemas.openxmlformats.org/officeDocument/2006/relationships/theme" Target="/ppt/slideMasters/theme/theme1.xml" Id="R423be1ce2acf408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7d7f7cd25f5427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3410ffb41c431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c01b1d83dc4d9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54495a0000402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70f26dd17648f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126e4416b14c5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60cb1e43b74d0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d08f4b97f642a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MEDIETRANSPORT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MEDIETRANSPORT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MEDIETRANSPORT AS ble etablert [år] og holder til i Ikornnes.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MEDIETRANSPORT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MEDIETRANSPORT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MEDIETRANSPORT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1 689 549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138 467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163 010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168 783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387 428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MEDIETRANSPORT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KURT EINAR MELLING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MEDIETRANSPORT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Sørestrandvegen 1122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6222 Ikornnes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916 382 464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MEDIETRANSPORT AS</a:t>
            </a:r>
          </a:p>
        </p:txBody>
      </p:sp>
    </p:spTree>
  </p:cSld>
  <p:clrMapOvr>
    <a:masterClrMapping xmlns:a="http://schemas.openxmlformats.org/drawingml/2006/main"/>
  </p:clrMapOvr>
</p:sld>
</file>