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eb4e3b8c4a43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24f84bc3974076"/>
  </p:sldMasterIdLst>
  <p:sldIdLst>
    <p:sldId xmlns:r="http://schemas.openxmlformats.org/officeDocument/2006/relationships" id="256" r:id="R59208655573742d3"/>
    <p:sldId xmlns:r="http://schemas.openxmlformats.org/officeDocument/2006/relationships" id="257" r:id="R6374948ac47843ca"/>
    <p:sldId xmlns:r="http://schemas.openxmlformats.org/officeDocument/2006/relationships" id="258" r:id="Rf71370e1a15349b7"/>
    <p:sldId xmlns:r="http://schemas.openxmlformats.org/officeDocument/2006/relationships" id="259" r:id="R4dd29609144e43a7"/>
    <p:sldId xmlns:r="http://schemas.openxmlformats.org/officeDocument/2006/relationships" id="260" r:id="R6ebca150d3f84c8c"/>
    <p:sldId xmlns:r="http://schemas.openxmlformats.org/officeDocument/2006/relationships" id="261" r:id="R74d337f746fb4592"/>
    <p:sldId xmlns:r="http://schemas.openxmlformats.org/officeDocument/2006/relationships" id="262" r:id="R07e94cad3cc541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24f84bc3974076" /><Relationship Type="http://schemas.openxmlformats.org/officeDocument/2006/relationships/slide" Target="/ppt/slides/slide1.xml" Id="R59208655573742d3" /><Relationship Type="http://schemas.openxmlformats.org/officeDocument/2006/relationships/slide" Target="/ppt/slides/slide2.xml" Id="R6374948ac47843ca" /><Relationship Type="http://schemas.openxmlformats.org/officeDocument/2006/relationships/slide" Target="/ppt/slides/slide3.xml" Id="Rf71370e1a15349b7" /><Relationship Type="http://schemas.openxmlformats.org/officeDocument/2006/relationships/slide" Target="/ppt/slides/slide4.xml" Id="R4dd29609144e43a7" /><Relationship Type="http://schemas.openxmlformats.org/officeDocument/2006/relationships/slide" Target="/ppt/slides/slide5.xml" Id="R6ebca150d3f84c8c" /><Relationship Type="http://schemas.openxmlformats.org/officeDocument/2006/relationships/slide" Target="/ppt/slides/slide6.xml" Id="R74d337f746fb4592" /><Relationship Type="http://schemas.openxmlformats.org/officeDocument/2006/relationships/slide" Target="/ppt/slides/slide7.xml" Id="R07e94cad3cc541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8b38ad5a2a4e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29595db1e4ac1" /><Relationship Type="http://schemas.openxmlformats.org/officeDocument/2006/relationships/theme" Target="/ppt/slideMasters/theme/theme1.xml" Id="Rfb5f93845b6842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529595db1e4a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8cef1edae44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1cd718f184a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ba3bd95904c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90eb3de324c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155b14f3940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0c6275bab4b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becd874c146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VIGDA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VIGDA AS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729 445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767 025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ERIK LANGMO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Valsetvegen 240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916 391 439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VIGDA AS</a:t>
            </a:r>
          </a:p>
        </p:txBody>
      </p:sp>
    </p:spTree>
  </p:cSld>
  <p:clrMapOvr>
    <a:masterClrMapping xmlns:a="http://schemas.openxmlformats.org/drawingml/2006/main"/>
  </p:clrMapOvr>
</p:sld>
</file>