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c8e162d2e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c5446ac6a4caf"/>
  </p:sldMasterIdLst>
  <p:sldIdLst>
    <p:sldId xmlns:r="http://schemas.openxmlformats.org/officeDocument/2006/relationships" id="256" r:id="R89b52756d3a14d26"/>
    <p:sldId xmlns:r="http://schemas.openxmlformats.org/officeDocument/2006/relationships" id="257" r:id="Rbf75b8ad731c4d3b"/>
    <p:sldId xmlns:r="http://schemas.openxmlformats.org/officeDocument/2006/relationships" id="258" r:id="Rb4a4aafb0d324ce3"/>
    <p:sldId xmlns:r="http://schemas.openxmlformats.org/officeDocument/2006/relationships" id="259" r:id="R724dde7f36904dbd"/>
    <p:sldId xmlns:r="http://schemas.openxmlformats.org/officeDocument/2006/relationships" id="260" r:id="R3819e18c2aed4bd2"/>
    <p:sldId xmlns:r="http://schemas.openxmlformats.org/officeDocument/2006/relationships" id="261" r:id="Rababacdc3b504b02"/>
    <p:sldId xmlns:r="http://schemas.openxmlformats.org/officeDocument/2006/relationships" id="262" r:id="R55d96d7ed559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c5446ac6a4caf" /><Relationship Type="http://schemas.openxmlformats.org/officeDocument/2006/relationships/slide" Target="/ppt/slides/slide1.xml" Id="R89b52756d3a14d26" /><Relationship Type="http://schemas.openxmlformats.org/officeDocument/2006/relationships/slide" Target="/ppt/slides/slide2.xml" Id="Rbf75b8ad731c4d3b" /><Relationship Type="http://schemas.openxmlformats.org/officeDocument/2006/relationships/slide" Target="/ppt/slides/slide3.xml" Id="Rb4a4aafb0d324ce3" /><Relationship Type="http://schemas.openxmlformats.org/officeDocument/2006/relationships/slide" Target="/ppt/slides/slide4.xml" Id="R724dde7f36904dbd" /><Relationship Type="http://schemas.openxmlformats.org/officeDocument/2006/relationships/slide" Target="/ppt/slides/slide5.xml" Id="R3819e18c2aed4bd2" /><Relationship Type="http://schemas.openxmlformats.org/officeDocument/2006/relationships/slide" Target="/ppt/slides/slide6.xml" Id="Rababacdc3b504b02" /><Relationship Type="http://schemas.openxmlformats.org/officeDocument/2006/relationships/slide" Target="/ppt/slides/slide7.xml" Id="R55d96d7ed559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f0c4dca2b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bfc6e0e34495" /><Relationship Type="http://schemas.openxmlformats.org/officeDocument/2006/relationships/theme" Target="/ppt/slideMasters/theme/theme1.xml" Id="Re73897b05219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abfc6e0e3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29a08776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8d774960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884cc52b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21e3b92f4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2c21c147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9dce2e02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efe954107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SUNNHORDLAND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SUNNHORDLAND KRAFTLAG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2 416 290 000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1 806 007 000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6 983 266 000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KRAFT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EVINY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KOMMUNE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916 435 711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SUNNHORDLAND KRAFTLAG AS</a:t>
            </a:r>
          </a:p>
        </p:txBody>
      </p:sp>
    </p:spTree>
  </p:cSld>
  <p:clrMapOvr>
    <a:masterClrMapping xmlns:a="http://schemas.openxmlformats.org/drawingml/2006/main"/>
  </p:clrMapOvr>
</p:sld>
</file>