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d1eecef1e4c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8bf76fa6d4bad"/>
  </p:sldMasterIdLst>
  <p:sldIdLst>
    <p:sldId xmlns:r="http://schemas.openxmlformats.org/officeDocument/2006/relationships" id="256" r:id="R26b136e7f9be4871"/>
    <p:sldId xmlns:r="http://schemas.openxmlformats.org/officeDocument/2006/relationships" id="257" r:id="Rcefc21bea1714780"/>
    <p:sldId xmlns:r="http://schemas.openxmlformats.org/officeDocument/2006/relationships" id="258" r:id="Rd99f016c6c154235"/>
    <p:sldId xmlns:r="http://schemas.openxmlformats.org/officeDocument/2006/relationships" id="259" r:id="R5760f28244dc4d1d"/>
    <p:sldId xmlns:r="http://schemas.openxmlformats.org/officeDocument/2006/relationships" id="260" r:id="Rdb45a42f733f4f23"/>
    <p:sldId xmlns:r="http://schemas.openxmlformats.org/officeDocument/2006/relationships" id="261" r:id="R7f48e59e3609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8bf76fa6d4bad" /><Relationship Type="http://schemas.openxmlformats.org/officeDocument/2006/relationships/slide" Target="/ppt/slides/slide1.xml" Id="R26b136e7f9be4871" /><Relationship Type="http://schemas.openxmlformats.org/officeDocument/2006/relationships/slide" Target="/ppt/slides/slide2.xml" Id="Rcefc21bea1714780" /><Relationship Type="http://schemas.openxmlformats.org/officeDocument/2006/relationships/slide" Target="/ppt/slides/slide3.xml" Id="Rd99f016c6c154235" /><Relationship Type="http://schemas.openxmlformats.org/officeDocument/2006/relationships/slide" Target="/ppt/slides/slide4.xml" Id="R5760f28244dc4d1d" /><Relationship Type="http://schemas.openxmlformats.org/officeDocument/2006/relationships/slide" Target="/ppt/slides/slide5.xml" Id="Rdb45a42f733f4f23" /><Relationship Type="http://schemas.openxmlformats.org/officeDocument/2006/relationships/slide" Target="/ppt/slides/slide6.xml" Id="R7f48e59e3609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537b377ac4e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dcf8d68bd4b39" /><Relationship Type="http://schemas.openxmlformats.org/officeDocument/2006/relationships/theme" Target="/ppt/slideMasters/theme/theme1.xml" Id="R90a9693305004d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ddcf8d68bd4b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ba412667d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bc983cae2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4d79168d0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ea754c61242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9212e162e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a41c0d971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SUVEREN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Allans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gudmund@regent.no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916 442 661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SUVEREN AS</a:t>
            </a:r>
          </a:p>
        </p:txBody>
      </p:sp>
    </p:spTree>
  </p:cSld>
  <p:clrMapOvr>
    <a:masterClrMapping xmlns:a="http://schemas.openxmlformats.org/drawingml/2006/main"/>
  </p:clrMapOvr>
</p:sld>
</file>