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06e654819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83e94c35b44bb"/>
  </p:sldMasterIdLst>
  <p:sldIdLst>
    <p:sldId xmlns:r="http://schemas.openxmlformats.org/officeDocument/2006/relationships" id="256" r:id="R4bc3d77668604b5a"/>
    <p:sldId xmlns:r="http://schemas.openxmlformats.org/officeDocument/2006/relationships" id="257" r:id="R854f3c53b3074e16"/>
    <p:sldId xmlns:r="http://schemas.openxmlformats.org/officeDocument/2006/relationships" id="258" r:id="R36b04169519243cb"/>
    <p:sldId xmlns:r="http://schemas.openxmlformats.org/officeDocument/2006/relationships" id="259" r:id="Rd42b064363304db9"/>
    <p:sldId xmlns:r="http://schemas.openxmlformats.org/officeDocument/2006/relationships" id="260" r:id="Rf107354762aa4a01"/>
    <p:sldId xmlns:r="http://schemas.openxmlformats.org/officeDocument/2006/relationships" id="261" r:id="R9c3c0b026ccb4586"/>
    <p:sldId xmlns:r="http://schemas.openxmlformats.org/officeDocument/2006/relationships" id="262" r:id="R5b3eb8599325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83e94c35b44bb" /><Relationship Type="http://schemas.openxmlformats.org/officeDocument/2006/relationships/slide" Target="/ppt/slides/slide1.xml" Id="R4bc3d77668604b5a" /><Relationship Type="http://schemas.openxmlformats.org/officeDocument/2006/relationships/slide" Target="/ppt/slides/slide2.xml" Id="R854f3c53b3074e16" /><Relationship Type="http://schemas.openxmlformats.org/officeDocument/2006/relationships/slide" Target="/ppt/slides/slide3.xml" Id="R36b04169519243cb" /><Relationship Type="http://schemas.openxmlformats.org/officeDocument/2006/relationships/slide" Target="/ppt/slides/slide4.xml" Id="Rd42b064363304db9" /><Relationship Type="http://schemas.openxmlformats.org/officeDocument/2006/relationships/slide" Target="/ppt/slides/slide5.xml" Id="Rf107354762aa4a01" /><Relationship Type="http://schemas.openxmlformats.org/officeDocument/2006/relationships/slide" Target="/ppt/slides/slide6.xml" Id="R9c3c0b026ccb4586" /><Relationship Type="http://schemas.openxmlformats.org/officeDocument/2006/relationships/slide" Target="/ppt/slides/slide7.xml" Id="R5b3eb8599325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282046c8b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98a2fdc845dd" /><Relationship Type="http://schemas.openxmlformats.org/officeDocument/2006/relationships/theme" Target="/ppt/slideMasters/theme/theme1.xml" Id="R1302c177ae0c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be98a2fdc8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5ce603d2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5f9fc969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87fae5bcf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88217c1ab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0c969bdc9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85508da0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4d2e2881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16 094 788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916 442 661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SUVEREN AS</a:t>
            </a:r>
          </a:p>
        </p:txBody>
      </p:sp>
    </p:spTree>
  </p:cSld>
  <p:clrMapOvr>
    <a:masterClrMapping xmlns:a="http://schemas.openxmlformats.org/drawingml/2006/main"/>
  </p:clrMapOvr>
</p:sld>
</file>