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837874564f4a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be142ae30840d6"/>
  </p:sldMasterIdLst>
  <p:sldIdLst>
    <p:sldId xmlns:r="http://schemas.openxmlformats.org/officeDocument/2006/relationships" id="256" r:id="R582997d7869f4be1"/>
    <p:sldId xmlns:r="http://schemas.openxmlformats.org/officeDocument/2006/relationships" id="257" r:id="R8cd4e863eb82493d"/>
    <p:sldId xmlns:r="http://schemas.openxmlformats.org/officeDocument/2006/relationships" id="258" r:id="Ra13b551946324515"/>
    <p:sldId xmlns:r="http://schemas.openxmlformats.org/officeDocument/2006/relationships" id="259" r:id="R4fb79b7b69a84e47"/>
    <p:sldId xmlns:r="http://schemas.openxmlformats.org/officeDocument/2006/relationships" id="260" r:id="R265658f3a7b144e0"/>
    <p:sldId xmlns:r="http://schemas.openxmlformats.org/officeDocument/2006/relationships" id="261" r:id="Rd0db888943ae4d1a"/>
    <p:sldId xmlns:r="http://schemas.openxmlformats.org/officeDocument/2006/relationships" id="262" r:id="R865d0f1d98de47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be142ae30840d6" /><Relationship Type="http://schemas.openxmlformats.org/officeDocument/2006/relationships/slide" Target="/ppt/slides/slide1.xml" Id="R582997d7869f4be1" /><Relationship Type="http://schemas.openxmlformats.org/officeDocument/2006/relationships/slide" Target="/ppt/slides/slide2.xml" Id="R8cd4e863eb82493d" /><Relationship Type="http://schemas.openxmlformats.org/officeDocument/2006/relationships/slide" Target="/ppt/slides/slide3.xml" Id="Ra13b551946324515" /><Relationship Type="http://schemas.openxmlformats.org/officeDocument/2006/relationships/slide" Target="/ppt/slides/slide4.xml" Id="R4fb79b7b69a84e47" /><Relationship Type="http://schemas.openxmlformats.org/officeDocument/2006/relationships/slide" Target="/ppt/slides/slide5.xml" Id="R265658f3a7b144e0" /><Relationship Type="http://schemas.openxmlformats.org/officeDocument/2006/relationships/slide" Target="/ppt/slides/slide6.xml" Id="Rd0db888943ae4d1a" /><Relationship Type="http://schemas.openxmlformats.org/officeDocument/2006/relationships/slide" Target="/ppt/slides/slide7.xml" Id="R865d0f1d98de47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b53a5cfc8947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faf8f428c428a" /><Relationship Type="http://schemas.openxmlformats.org/officeDocument/2006/relationships/theme" Target="/ppt/slideMasters/theme/theme1.xml" Id="R0d5c89d0e8a042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9faf8f428c42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12df11e8145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c90c4081e49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73e8cff4c49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9428600c244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1dc45b6674b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bab3d342f49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5d4c49bbd47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BURKELAND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BURKELAND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144 941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2 087 375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2 471 027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BURKELAND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Mette Burkeland, Hafrsfjordgata 33B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916 450 001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BURKELAND INVEST AS</a:t>
            </a:r>
          </a:p>
        </p:txBody>
      </p:sp>
    </p:spTree>
  </p:cSld>
  <p:clrMapOvr>
    <a:masterClrMapping xmlns:a="http://schemas.openxmlformats.org/drawingml/2006/main"/>
  </p:clrMapOvr>
</p:sld>
</file>