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b30756896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1d527e99343ec"/>
  </p:sldMasterIdLst>
  <p:sldIdLst>
    <p:sldId xmlns:r="http://schemas.openxmlformats.org/officeDocument/2006/relationships" id="256" r:id="R5ecb2a9c26ae416d"/>
    <p:sldId xmlns:r="http://schemas.openxmlformats.org/officeDocument/2006/relationships" id="257" r:id="Rf2941fe5544540de"/>
    <p:sldId xmlns:r="http://schemas.openxmlformats.org/officeDocument/2006/relationships" id="258" r:id="R391194e8caf04a69"/>
    <p:sldId xmlns:r="http://schemas.openxmlformats.org/officeDocument/2006/relationships" id="259" r:id="Reb01f9923768454b"/>
    <p:sldId xmlns:r="http://schemas.openxmlformats.org/officeDocument/2006/relationships" id="260" r:id="Rc393eb5c45db4ca7"/>
    <p:sldId xmlns:r="http://schemas.openxmlformats.org/officeDocument/2006/relationships" id="261" r:id="R94d0503af97f4a9c"/>
    <p:sldId xmlns:r="http://schemas.openxmlformats.org/officeDocument/2006/relationships" id="262" r:id="R37406dd0ddd0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1d527e99343ec" /><Relationship Type="http://schemas.openxmlformats.org/officeDocument/2006/relationships/slide" Target="/ppt/slides/slide1.xml" Id="R5ecb2a9c26ae416d" /><Relationship Type="http://schemas.openxmlformats.org/officeDocument/2006/relationships/slide" Target="/ppt/slides/slide2.xml" Id="Rf2941fe5544540de" /><Relationship Type="http://schemas.openxmlformats.org/officeDocument/2006/relationships/slide" Target="/ppt/slides/slide3.xml" Id="R391194e8caf04a69" /><Relationship Type="http://schemas.openxmlformats.org/officeDocument/2006/relationships/slide" Target="/ppt/slides/slide4.xml" Id="Reb01f9923768454b" /><Relationship Type="http://schemas.openxmlformats.org/officeDocument/2006/relationships/slide" Target="/ppt/slides/slide5.xml" Id="Rc393eb5c45db4ca7" /><Relationship Type="http://schemas.openxmlformats.org/officeDocument/2006/relationships/slide" Target="/ppt/slides/slide6.xml" Id="R94d0503af97f4a9c" /><Relationship Type="http://schemas.openxmlformats.org/officeDocument/2006/relationships/slide" Target="/ppt/slides/slide7.xml" Id="R37406dd0ddd0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1978125af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24568405e4977" /><Relationship Type="http://schemas.openxmlformats.org/officeDocument/2006/relationships/theme" Target="/ppt/slideMasters/theme/theme1.xml" Id="R4d7604536962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24568405e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15f52dc33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975fe4fad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67f78d82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31f0e94f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7bf80c71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c87996b1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b6a9e5610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ÅGRÈ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ÅGRÈ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ÅGRÈ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ÅGRÈ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ÅGRÈ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ÅGRÈ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ÅGRÈ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DAN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ÅGRÈ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 Solberg, Berhusveien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916 456 018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ÅGRÈ HOLDING AS</a:t>
            </a:r>
          </a:p>
        </p:txBody>
      </p:sp>
    </p:spTree>
  </p:cSld>
  <p:clrMapOvr>
    <a:masterClrMapping xmlns:a="http://schemas.openxmlformats.org/drawingml/2006/main"/>
  </p:clrMapOvr>
</p:sld>
</file>