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edbaf10153d4d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4c815d40d1e4ada"/>
  </p:sldMasterIdLst>
  <p:sldIdLst>
    <p:sldId xmlns:r="http://schemas.openxmlformats.org/officeDocument/2006/relationships" id="256" r:id="R62c28ff4fa9741ba"/>
    <p:sldId xmlns:r="http://schemas.openxmlformats.org/officeDocument/2006/relationships" id="257" r:id="R2c9d48dffcd44940"/>
    <p:sldId xmlns:r="http://schemas.openxmlformats.org/officeDocument/2006/relationships" id="258" r:id="R4f26c971ff284826"/>
    <p:sldId xmlns:r="http://schemas.openxmlformats.org/officeDocument/2006/relationships" id="259" r:id="Rea54443b2ae54dfe"/>
    <p:sldId xmlns:r="http://schemas.openxmlformats.org/officeDocument/2006/relationships" id="260" r:id="R83699b0f67384c85"/>
    <p:sldId xmlns:r="http://schemas.openxmlformats.org/officeDocument/2006/relationships" id="261" r:id="R9efefcac598b4af0"/>
    <p:sldId xmlns:r="http://schemas.openxmlformats.org/officeDocument/2006/relationships" id="262" r:id="R6dc48a0432d948b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4c815d40d1e4ada" /><Relationship Type="http://schemas.openxmlformats.org/officeDocument/2006/relationships/slide" Target="/ppt/slides/slide1.xml" Id="R62c28ff4fa9741ba" /><Relationship Type="http://schemas.openxmlformats.org/officeDocument/2006/relationships/slide" Target="/ppt/slides/slide2.xml" Id="R2c9d48dffcd44940" /><Relationship Type="http://schemas.openxmlformats.org/officeDocument/2006/relationships/slide" Target="/ppt/slides/slide3.xml" Id="R4f26c971ff284826" /><Relationship Type="http://schemas.openxmlformats.org/officeDocument/2006/relationships/slide" Target="/ppt/slides/slide4.xml" Id="Rea54443b2ae54dfe" /><Relationship Type="http://schemas.openxmlformats.org/officeDocument/2006/relationships/slide" Target="/ppt/slides/slide5.xml" Id="R83699b0f67384c85" /><Relationship Type="http://schemas.openxmlformats.org/officeDocument/2006/relationships/slide" Target="/ppt/slides/slide6.xml" Id="R9efefcac598b4af0" /><Relationship Type="http://schemas.openxmlformats.org/officeDocument/2006/relationships/slide" Target="/ppt/slides/slide7.xml" Id="R6dc48a0432d948b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d60b34c74744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0a5f1775a475c" /><Relationship Type="http://schemas.openxmlformats.org/officeDocument/2006/relationships/theme" Target="/ppt/slideMasters/theme/theme1.xml" Id="R8197df1911d6423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70a5f1775a47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31cb9dadf6427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a41a80d452452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459059938842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0da7ce4c0e4c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475e81fe249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7283400303402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fae56b6bce4c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SJØVOLL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SJØVOLL AS ble etablert [år] og holder til i Grovfjord.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2 431 810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19 126 235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19 224 155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HERBJØRN SJØVOLL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Rorhusveien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9446 Grovfjord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916 456 549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SJØVOLL AS</a:t>
            </a:r>
          </a:p>
        </p:txBody>
      </p:sp>
    </p:spTree>
  </p:cSld>
  <p:clrMapOvr>
    <a:masterClrMapping xmlns:a="http://schemas.openxmlformats.org/drawingml/2006/main"/>
  </p:clrMapOvr>
</p:sld>
</file>