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20f2dcb8e544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cd0db70e624dd2"/>
  </p:sldMasterIdLst>
  <p:sldIdLst>
    <p:sldId xmlns:r="http://schemas.openxmlformats.org/officeDocument/2006/relationships" id="256" r:id="R5118af8b979e423c"/>
    <p:sldId xmlns:r="http://schemas.openxmlformats.org/officeDocument/2006/relationships" id="257" r:id="Ra2a8c206b733453a"/>
    <p:sldId xmlns:r="http://schemas.openxmlformats.org/officeDocument/2006/relationships" id="258" r:id="R5d085ce30af64332"/>
    <p:sldId xmlns:r="http://schemas.openxmlformats.org/officeDocument/2006/relationships" id="259" r:id="Rfda2c5b2217a4544"/>
    <p:sldId xmlns:r="http://schemas.openxmlformats.org/officeDocument/2006/relationships" id="260" r:id="R341fa24c39014e3c"/>
    <p:sldId xmlns:r="http://schemas.openxmlformats.org/officeDocument/2006/relationships" id="261" r:id="R6c6daffe8aa34545"/>
    <p:sldId xmlns:r="http://schemas.openxmlformats.org/officeDocument/2006/relationships" id="262" r:id="Rdf86b5a5149748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cd0db70e624dd2" /><Relationship Type="http://schemas.openxmlformats.org/officeDocument/2006/relationships/slide" Target="/ppt/slides/slide1.xml" Id="R5118af8b979e423c" /><Relationship Type="http://schemas.openxmlformats.org/officeDocument/2006/relationships/slide" Target="/ppt/slides/slide2.xml" Id="Ra2a8c206b733453a" /><Relationship Type="http://schemas.openxmlformats.org/officeDocument/2006/relationships/slide" Target="/ppt/slides/slide3.xml" Id="R5d085ce30af64332" /><Relationship Type="http://schemas.openxmlformats.org/officeDocument/2006/relationships/slide" Target="/ppt/slides/slide4.xml" Id="Rfda2c5b2217a4544" /><Relationship Type="http://schemas.openxmlformats.org/officeDocument/2006/relationships/slide" Target="/ppt/slides/slide5.xml" Id="R341fa24c39014e3c" /><Relationship Type="http://schemas.openxmlformats.org/officeDocument/2006/relationships/slide" Target="/ppt/slides/slide6.xml" Id="R6c6daffe8aa34545" /><Relationship Type="http://schemas.openxmlformats.org/officeDocument/2006/relationships/slide" Target="/ppt/slides/slide7.xml" Id="Rdf86b5a5149748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bbba3476a40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cceb75c3747f1" /><Relationship Type="http://schemas.openxmlformats.org/officeDocument/2006/relationships/theme" Target="/ppt/slideMasters/theme/theme1.xml" Id="R726ab554a5ca45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fcceb75c3747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93673783c49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38db972724e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556ed44254c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269ef45b642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f5ef54ec248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ccc33ecf541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fcea9a10b40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 REGNSKAP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4 475 608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288 999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1 236 160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BJØRGE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helge@hamarregnskap.no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916 456 891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AS</a:t>
            </a:r>
          </a:p>
        </p:txBody>
      </p:sp>
    </p:spTree>
  </p:cSld>
  <p:clrMapOvr>
    <a:masterClrMapping xmlns:a="http://schemas.openxmlformats.org/drawingml/2006/main"/>
  </p:clrMapOvr>
</p:sld>
</file>