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5fd2c2e05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b69144e0640ee"/>
  </p:sldMasterIdLst>
  <p:sldIdLst>
    <p:sldId xmlns:r="http://schemas.openxmlformats.org/officeDocument/2006/relationships" id="256" r:id="Rd9428d2f7f5f422f"/>
    <p:sldId xmlns:r="http://schemas.openxmlformats.org/officeDocument/2006/relationships" id="257" r:id="R5b70912199e6446c"/>
    <p:sldId xmlns:r="http://schemas.openxmlformats.org/officeDocument/2006/relationships" id="258" r:id="R268e93b0fa4e4f55"/>
    <p:sldId xmlns:r="http://schemas.openxmlformats.org/officeDocument/2006/relationships" id="259" r:id="R6cc0f6d7fb02456d"/>
    <p:sldId xmlns:r="http://schemas.openxmlformats.org/officeDocument/2006/relationships" id="260" r:id="Rc321de030a6244dc"/>
    <p:sldId xmlns:r="http://schemas.openxmlformats.org/officeDocument/2006/relationships" id="261" r:id="R4ccee8318c2942c5"/>
    <p:sldId xmlns:r="http://schemas.openxmlformats.org/officeDocument/2006/relationships" id="262" r:id="R4fc4cb58010b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b69144e0640ee" /><Relationship Type="http://schemas.openxmlformats.org/officeDocument/2006/relationships/slide" Target="/ppt/slides/slide1.xml" Id="Rd9428d2f7f5f422f" /><Relationship Type="http://schemas.openxmlformats.org/officeDocument/2006/relationships/slide" Target="/ppt/slides/slide2.xml" Id="R5b70912199e6446c" /><Relationship Type="http://schemas.openxmlformats.org/officeDocument/2006/relationships/slide" Target="/ppt/slides/slide3.xml" Id="R268e93b0fa4e4f55" /><Relationship Type="http://schemas.openxmlformats.org/officeDocument/2006/relationships/slide" Target="/ppt/slides/slide4.xml" Id="R6cc0f6d7fb02456d" /><Relationship Type="http://schemas.openxmlformats.org/officeDocument/2006/relationships/slide" Target="/ppt/slides/slide5.xml" Id="Rc321de030a6244dc" /><Relationship Type="http://schemas.openxmlformats.org/officeDocument/2006/relationships/slide" Target="/ppt/slides/slide6.xml" Id="R4ccee8318c2942c5" /><Relationship Type="http://schemas.openxmlformats.org/officeDocument/2006/relationships/slide" Target="/ppt/slides/slide7.xml" Id="R4fc4cb58010b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474b9ffe9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c9ba0a33444fa" /><Relationship Type="http://schemas.openxmlformats.org/officeDocument/2006/relationships/theme" Target="/ppt/slideMasters/theme/theme1.xml" Id="R80e44d3b60ed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c9ba0a334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9a6eed44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f836ea7c5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19607ac6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4e7ae1cf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75e05f10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6d7e706d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cb780781b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JORUNN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