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09c371b6eb48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2df464c457420b"/>
  </p:sldMasterIdLst>
  <p:sldIdLst>
    <p:sldId xmlns:r="http://schemas.openxmlformats.org/officeDocument/2006/relationships" id="256" r:id="R0945beed72ed4b3f"/>
    <p:sldId xmlns:r="http://schemas.openxmlformats.org/officeDocument/2006/relationships" id="257" r:id="R71584349651749b8"/>
    <p:sldId xmlns:r="http://schemas.openxmlformats.org/officeDocument/2006/relationships" id="258" r:id="Rd51ee76e64bd4560"/>
    <p:sldId xmlns:r="http://schemas.openxmlformats.org/officeDocument/2006/relationships" id="259" r:id="R7cd73d04ce424405"/>
    <p:sldId xmlns:r="http://schemas.openxmlformats.org/officeDocument/2006/relationships" id="260" r:id="Rf5240cb2ef7c4f71"/>
    <p:sldId xmlns:r="http://schemas.openxmlformats.org/officeDocument/2006/relationships" id="261" r:id="Rdc71e752fe3846c0"/>
    <p:sldId xmlns:r="http://schemas.openxmlformats.org/officeDocument/2006/relationships" id="262" r:id="R680ccaefd6054e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2df464c457420b" /><Relationship Type="http://schemas.openxmlformats.org/officeDocument/2006/relationships/slide" Target="/ppt/slides/slide1.xml" Id="R0945beed72ed4b3f" /><Relationship Type="http://schemas.openxmlformats.org/officeDocument/2006/relationships/slide" Target="/ppt/slides/slide2.xml" Id="R71584349651749b8" /><Relationship Type="http://schemas.openxmlformats.org/officeDocument/2006/relationships/slide" Target="/ppt/slides/slide3.xml" Id="Rd51ee76e64bd4560" /><Relationship Type="http://schemas.openxmlformats.org/officeDocument/2006/relationships/slide" Target="/ppt/slides/slide4.xml" Id="R7cd73d04ce424405" /><Relationship Type="http://schemas.openxmlformats.org/officeDocument/2006/relationships/slide" Target="/ppt/slides/slide5.xml" Id="Rf5240cb2ef7c4f71" /><Relationship Type="http://schemas.openxmlformats.org/officeDocument/2006/relationships/slide" Target="/ppt/slides/slide6.xml" Id="Rdc71e752fe3846c0" /><Relationship Type="http://schemas.openxmlformats.org/officeDocument/2006/relationships/slide" Target="/ppt/slides/slide7.xml" Id="R680ccaefd6054e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e6e6ccd82d4c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f391fce804385" /><Relationship Type="http://schemas.openxmlformats.org/officeDocument/2006/relationships/theme" Target="/ppt/slideMasters/theme/theme1.xml" Id="R2d7aa3e79d5544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0f391fce8043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ebf10aa334f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605dea40a40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730cbd8b749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0ee461cc44b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f9ecff4714d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2f301b01246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44d5218ef44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VZN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VZN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2 567 746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10 758 409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11 809 509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VILDE ZETLITZ NESSLER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916 465 815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VZN INVEST AS</a:t>
            </a:r>
          </a:p>
        </p:txBody>
      </p:sp>
    </p:spTree>
  </p:cSld>
  <p:clrMapOvr>
    <a:masterClrMapping xmlns:a="http://schemas.openxmlformats.org/drawingml/2006/main"/>
  </p:clrMapOvr>
</p:sld>
</file>