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08756b5f1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e2b48e9068445a"/>
  </p:sldMasterIdLst>
  <p:sldIdLst>
    <p:sldId xmlns:r="http://schemas.openxmlformats.org/officeDocument/2006/relationships" id="256" r:id="R3becc625eb8b4778"/>
    <p:sldId xmlns:r="http://schemas.openxmlformats.org/officeDocument/2006/relationships" id="257" r:id="Rab7c3d9e374c4c7e"/>
    <p:sldId xmlns:r="http://schemas.openxmlformats.org/officeDocument/2006/relationships" id="258" r:id="Rb43b3b9c30fc4751"/>
    <p:sldId xmlns:r="http://schemas.openxmlformats.org/officeDocument/2006/relationships" id="259" r:id="Rf508d149cee44331"/>
    <p:sldId xmlns:r="http://schemas.openxmlformats.org/officeDocument/2006/relationships" id="260" r:id="R23ce823a7b2c4aa1"/>
    <p:sldId xmlns:r="http://schemas.openxmlformats.org/officeDocument/2006/relationships" id="261" r:id="R69a3b15f4e7e49ab"/>
    <p:sldId xmlns:r="http://schemas.openxmlformats.org/officeDocument/2006/relationships" id="262" r:id="R2b8c41d0f22c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2b48e9068445a" /><Relationship Type="http://schemas.openxmlformats.org/officeDocument/2006/relationships/slide" Target="/ppt/slides/slide1.xml" Id="R3becc625eb8b4778" /><Relationship Type="http://schemas.openxmlformats.org/officeDocument/2006/relationships/slide" Target="/ppt/slides/slide2.xml" Id="Rab7c3d9e374c4c7e" /><Relationship Type="http://schemas.openxmlformats.org/officeDocument/2006/relationships/slide" Target="/ppt/slides/slide3.xml" Id="Rb43b3b9c30fc4751" /><Relationship Type="http://schemas.openxmlformats.org/officeDocument/2006/relationships/slide" Target="/ppt/slides/slide4.xml" Id="Rf508d149cee44331" /><Relationship Type="http://schemas.openxmlformats.org/officeDocument/2006/relationships/slide" Target="/ppt/slides/slide5.xml" Id="R23ce823a7b2c4aa1" /><Relationship Type="http://schemas.openxmlformats.org/officeDocument/2006/relationships/slide" Target="/ppt/slides/slide6.xml" Id="R69a3b15f4e7e49ab" /><Relationship Type="http://schemas.openxmlformats.org/officeDocument/2006/relationships/slide" Target="/ppt/slides/slide7.xml" Id="R2b8c41d0f22c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a19732587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8eb3c8ad849e1" /><Relationship Type="http://schemas.openxmlformats.org/officeDocument/2006/relationships/theme" Target="/ppt/slideMasters/theme/theme1.xml" Id="R5eb099e5744e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8eb3c8ad849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900fef05b4e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bab8ea4e8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34af2d975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03a756e0045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186c9c135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de3ee6ae4c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43e05c1b743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GYLLSTRØM &amp;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GYLLSTRØM &amp; JOHANSEN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10 479 803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6 889 286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5 419 488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8 744 089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GYLLSTRØM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Muusøya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916 467 052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