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cfaa82691b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3f33bdf7645c4"/>
  </p:sldMasterIdLst>
  <p:sldIdLst>
    <p:sldId xmlns:r="http://schemas.openxmlformats.org/officeDocument/2006/relationships" id="256" r:id="Re2b3053689544c2b"/>
    <p:sldId xmlns:r="http://schemas.openxmlformats.org/officeDocument/2006/relationships" id="257" r:id="Rc902423482d64242"/>
    <p:sldId xmlns:r="http://schemas.openxmlformats.org/officeDocument/2006/relationships" id="258" r:id="Rdf84081dd0ef4626"/>
    <p:sldId xmlns:r="http://schemas.openxmlformats.org/officeDocument/2006/relationships" id="259" r:id="R107d50db5e43468a"/>
    <p:sldId xmlns:r="http://schemas.openxmlformats.org/officeDocument/2006/relationships" id="260" r:id="R3aa75ba998394264"/>
    <p:sldId xmlns:r="http://schemas.openxmlformats.org/officeDocument/2006/relationships" id="261" r:id="R0cec5a7c35ae49f0"/>
    <p:sldId xmlns:r="http://schemas.openxmlformats.org/officeDocument/2006/relationships" id="262" r:id="Rdf226ebcdf7f42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3f33bdf7645c4" /><Relationship Type="http://schemas.openxmlformats.org/officeDocument/2006/relationships/slide" Target="/ppt/slides/slide1.xml" Id="Re2b3053689544c2b" /><Relationship Type="http://schemas.openxmlformats.org/officeDocument/2006/relationships/slide" Target="/ppt/slides/slide2.xml" Id="Rc902423482d64242" /><Relationship Type="http://schemas.openxmlformats.org/officeDocument/2006/relationships/slide" Target="/ppt/slides/slide3.xml" Id="Rdf84081dd0ef4626" /><Relationship Type="http://schemas.openxmlformats.org/officeDocument/2006/relationships/slide" Target="/ppt/slides/slide4.xml" Id="R107d50db5e43468a" /><Relationship Type="http://schemas.openxmlformats.org/officeDocument/2006/relationships/slide" Target="/ppt/slides/slide5.xml" Id="R3aa75ba998394264" /><Relationship Type="http://schemas.openxmlformats.org/officeDocument/2006/relationships/slide" Target="/ppt/slides/slide6.xml" Id="R0cec5a7c35ae49f0" /><Relationship Type="http://schemas.openxmlformats.org/officeDocument/2006/relationships/slide" Target="/ppt/slides/slide7.xml" Id="Rdf226ebcdf7f42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2fcaa2d394d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9bc52dd34407" /><Relationship Type="http://schemas.openxmlformats.org/officeDocument/2006/relationships/theme" Target="/ppt/slideMasters/theme/theme1.xml" Id="R2a3a1e2f66f5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29bc52dd3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7592263e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8743a2b948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8469420b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4aa9543264e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8def3532e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a91015ddb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c2d2b1157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FJELLDAL HOLDING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11 027 285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11 772 340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FJELLDAL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916 472 269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FJELLDAL HOLDING AS</a:t>
            </a:r>
          </a:p>
        </p:txBody>
      </p:sp>
    </p:spTree>
  </p:cSld>
  <p:clrMapOvr>
    <a:masterClrMapping xmlns:a="http://schemas.openxmlformats.org/drawingml/2006/main"/>
  </p:clrMapOvr>
</p:sld>
</file>