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d90a63bbc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f8be57eb94bb4"/>
  </p:sldMasterIdLst>
  <p:sldIdLst>
    <p:sldId xmlns:r="http://schemas.openxmlformats.org/officeDocument/2006/relationships" id="256" r:id="R862c9d8fe7b444ef"/>
    <p:sldId xmlns:r="http://schemas.openxmlformats.org/officeDocument/2006/relationships" id="257" r:id="Rba6d2ce52abd49df"/>
    <p:sldId xmlns:r="http://schemas.openxmlformats.org/officeDocument/2006/relationships" id="258" r:id="Re27043e3d56645ea"/>
    <p:sldId xmlns:r="http://schemas.openxmlformats.org/officeDocument/2006/relationships" id="259" r:id="Raf908d92fa82458d"/>
    <p:sldId xmlns:r="http://schemas.openxmlformats.org/officeDocument/2006/relationships" id="260" r:id="Rd9aac5ad2d0a47ac"/>
    <p:sldId xmlns:r="http://schemas.openxmlformats.org/officeDocument/2006/relationships" id="261" r:id="R6163d8d5865945d5"/>
    <p:sldId xmlns:r="http://schemas.openxmlformats.org/officeDocument/2006/relationships" id="262" r:id="R5c40f785a1fb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f8be57eb94bb4" /><Relationship Type="http://schemas.openxmlformats.org/officeDocument/2006/relationships/slide" Target="/ppt/slides/slide1.xml" Id="R862c9d8fe7b444ef" /><Relationship Type="http://schemas.openxmlformats.org/officeDocument/2006/relationships/slide" Target="/ppt/slides/slide2.xml" Id="Rba6d2ce52abd49df" /><Relationship Type="http://schemas.openxmlformats.org/officeDocument/2006/relationships/slide" Target="/ppt/slides/slide3.xml" Id="Re27043e3d56645ea" /><Relationship Type="http://schemas.openxmlformats.org/officeDocument/2006/relationships/slide" Target="/ppt/slides/slide4.xml" Id="Raf908d92fa82458d" /><Relationship Type="http://schemas.openxmlformats.org/officeDocument/2006/relationships/slide" Target="/ppt/slides/slide5.xml" Id="Rd9aac5ad2d0a47ac" /><Relationship Type="http://schemas.openxmlformats.org/officeDocument/2006/relationships/slide" Target="/ppt/slides/slide6.xml" Id="R6163d8d5865945d5" /><Relationship Type="http://schemas.openxmlformats.org/officeDocument/2006/relationships/slide" Target="/ppt/slides/slide7.xml" Id="R5c40f785a1fb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7839b79a8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a871b2c04e67" /><Relationship Type="http://schemas.openxmlformats.org/officeDocument/2006/relationships/theme" Target="/ppt/slideMasters/theme/theme1.xml" Id="Re778a5593141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fa871b2c0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01d1021c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e8111d17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7c9dceda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6de3b0ca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8b21eefd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4b5731924f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3ffa8241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BBJ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TB-J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8007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post@tb-j.no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916 476 205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