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85c050be14a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35e5ea22754b4b"/>
  </p:sldMasterIdLst>
  <p:sldIdLst>
    <p:sldId xmlns:r="http://schemas.openxmlformats.org/officeDocument/2006/relationships" id="256" r:id="Ra55076f1d2864d47"/>
    <p:sldId xmlns:r="http://schemas.openxmlformats.org/officeDocument/2006/relationships" id="257" r:id="R55cc4463dc1046fb"/>
    <p:sldId xmlns:r="http://schemas.openxmlformats.org/officeDocument/2006/relationships" id="258" r:id="R4bcbc7b645a54806"/>
    <p:sldId xmlns:r="http://schemas.openxmlformats.org/officeDocument/2006/relationships" id="259" r:id="R839cbfde98604bf7"/>
    <p:sldId xmlns:r="http://schemas.openxmlformats.org/officeDocument/2006/relationships" id="260" r:id="R3352a27e996b403d"/>
    <p:sldId xmlns:r="http://schemas.openxmlformats.org/officeDocument/2006/relationships" id="261" r:id="Rc2490374382b422f"/>
    <p:sldId xmlns:r="http://schemas.openxmlformats.org/officeDocument/2006/relationships" id="262" r:id="R7fe5bc6b2a994e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5e5ea22754b4b" /><Relationship Type="http://schemas.openxmlformats.org/officeDocument/2006/relationships/slide" Target="/ppt/slides/slide1.xml" Id="Ra55076f1d2864d47" /><Relationship Type="http://schemas.openxmlformats.org/officeDocument/2006/relationships/slide" Target="/ppt/slides/slide2.xml" Id="R55cc4463dc1046fb" /><Relationship Type="http://schemas.openxmlformats.org/officeDocument/2006/relationships/slide" Target="/ppt/slides/slide3.xml" Id="R4bcbc7b645a54806" /><Relationship Type="http://schemas.openxmlformats.org/officeDocument/2006/relationships/slide" Target="/ppt/slides/slide4.xml" Id="R839cbfde98604bf7" /><Relationship Type="http://schemas.openxmlformats.org/officeDocument/2006/relationships/slide" Target="/ppt/slides/slide5.xml" Id="R3352a27e996b403d" /><Relationship Type="http://schemas.openxmlformats.org/officeDocument/2006/relationships/slide" Target="/ppt/slides/slide6.xml" Id="Rc2490374382b422f" /><Relationship Type="http://schemas.openxmlformats.org/officeDocument/2006/relationships/slide" Target="/ppt/slides/slide7.xml" Id="R7fe5bc6b2a994e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dc6d2046245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6acf35edb4fbb" /><Relationship Type="http://schemas.openxmlformats.org/officeDocument/2006/relationships/theme" Target="/ppt/slideMasters/theme/theme1.xml" Id="Rb2df58680faa4a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56acf35edb4f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4f2fdd8ca4b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4f3b9516f40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cbc49195a41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aef0545a849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a09fe8a5140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ae02169444c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9b4fa1afb4a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PRECISO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PRECISO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3 811 462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10 468 159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11 863 318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Limihøgda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916 481 357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PRECISO HOLDING AS</a:t>
            </a:r>
          </a:p>
        </p:txBody>
      </p:sp>
    </p:spTree>
  </p:cSld>
  <p:clrMapOvr>
    <a:masterClrMapping xmlns:a="http://schemas.openxmlformats.org/drawingml/2006/main"/>
  </p:clrMapOvr>
</p:sld>
</file>