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f8eb02e78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42586939a418f"/>
  </p:sldMasterIdLst>
  <p:sldIdLst>
    <p:sldId xmlns:r="http://schemas.openxmlformats.org/officeDocument/2006/relationships" id="256" r:id="R78468e494a30476e"/>
    <p:sldId xmlns:r="http://schemas.openxmlformats.org/officeDocument/2006/relationships" id="257" r:id="R16df23bbe4724393"/>
    <p:sldId xmlns:r="http://schemas.openxmlformats.org/officeDocument/2006/relationships" id="258" r:id="R0620e7a71bbb48b6"/>
    <p:sldId xmlns:r="http://schemas.openxmlformats.org/officeDocument/2006/relationships" id="259" r:id="R30252072a0f74b9a"/>
    <p:sldId xmlns:r="http://schemas.openxmlformats.org/officeDocument/2006/relationships" id="260" r:id="Rc801d0e922b54e55"/>
    <p:sldId xmlns:r="http://schemas.openxmlformats.org/officeDocument/2006/relationships" id="261" r:id="Rff0fabdf11e7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42586939a418f" /><Relationship Type="http://schemas.openxmlformats.org/officeDocument/2006/relationships/slide" Target="/ppt/slides/slide1.xml" Id="R78468e494a30476e" /><Relationship Type="http://schemas.openxmlformats.org/officeDocument/2006/relationships/slide" Target="/ppt/slides/slide2.xml" Id="R16df23bbe4724393" /><Relationship Type="http://schemas.openxmlformats.org/officeDocument/2006/relationships/slide" Target="/ppt/slides/slide3.xml" Id="R0620e7a71bbb48b6" /><Relationship Type="http://schemas.openxmlformats.org/officeDocument/2006/relationships/slide" Target="/ppt/slides/slide4.xml" Id="R30252072a0f74b9a" /><Relationship Type="http://schemas.openxmlformats.org/officeDocument/2006/relationships/slide" Target="/ppt/slides/slide5.xml" Id="Rc801d0e922b54e55" /><Relationship Type="http://schemas.openxmlformats.org/officeDocument/2006/relationships/slide" Target="/ppt/slides/slide6.xml" Id="Rff0fabdf11e7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edd6f784e40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bf78e31e41b5" /><Relationship Type="http://schemas.openxmlformats.org/officeDocument/2006/relationships/theme" Target="/ppt/slideMasters/theme/theme1.xml" Id="R2ff588451d1d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ebf78e31e41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0b7ed3cc7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5c00f1f71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c3ef38c6042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703ae81f7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0172545ae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5a5b6978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 BERGE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BERGE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HALLVARD MAGNE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916 481 713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BERGE INVEST AS</a:t>
            </a:r>
          </a:p>
        </p:txBody>
      </p:sp>
    </p:spTree>
  </p:cSld>
  <p:clrMapOvr>
    <a:masterClrMapping xmlns:a="http://schemas.openxmlformats.org/drawingml/2006/main"/>
  </p:clrMapOvr>
</p:sld>
</file>