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e076d8873444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c16bc099434e17"/>
  </p:sldMasterIdLst>
  <p:sldIdLst>
    <p:sldId xmlns:r="http://schemas.openxmlformats.org/officeDocument/2006/relationships" id="256" r:id="R5cdea5c9874e465f"/>
    <p:sldId xmlns:r="http://schemas.openxmlformats.org/officeDocument/2006/relationships" id="257" r:id="R9704a76c73214d4b"/>
    <p:sldId xmlns:r="http://schemas.openxmlformats.org/officeDocument/2006/relationships" id="258" r:id="R76d7bafb49bd4588"/>
    <p:sldId xmlns:r="http://schemas.openxmlformats.org/officeDocument/2006/relationships" id="259" r:id="Rf0db80b4d19f4ae9"/>
    <p:sldId xmlns:r="http://schemas.openxmlformats.org/officeDocument/2006/relationships" id="260" r:id="R2710c3e18c144e6a"/>
    <p:sldId xmlns:r="http://schemas.openxmlformats.org/officeDocument/2006/relationships" id="261" r:id="R8273ab02a76449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16bc099434e17" /><Relationship Type="http://schemas.openxmlformats.org/officeDocument/2006/relationships/slide" Target="/ppt/slides/slide1.xml" Id="R5cdea5c9874e465f" /><Relationship Type="http://schemas.openxmlformats.org/officeDocument/2006/relationships/slide" Target="/ppt/slides/slide2.xml" Id="R9704a76c73214d4b" /><Relationship Type="http://schemas.openxmlformats.org/officeDocument/2006/relationships/slide" Target="/ppt/slides/slide3.xml" Id="R76d7bafb49bd4588" /><Relationship Type="http://schemas.openxmlformats.org/officeDocument/2006/relationships/slide" Target="/ppt/slides/slide4.xml" Id="Rf0db80b4d19f4ae9" /><Relationship Type="http://schemas.openxmlformats.org/officeDocument/2006/relationships/slide" Target="/ppt/slides/slide5.xml" Id="R2710c3e18c144e6a" /><Relationship Type="http://schemas.openxmlformats.org/officeDocument/2006/relationships/slide" Target="/ppt/slides/slide6.xml" Id="R8273ab02a76449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41243d32d4c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a66a512b746ab" /><Relationship Type="http://schemas.openxmlformats.org/officeDocument/2006/relationships/theme" Target="/ppt/slideMasters/theme/theme1.xml" Id="R200fe13cf5644c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fa66a512b746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6655110e940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fdf9fd4ff4a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032d100984d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ee45e593347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c9029fa5649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a3cef7f384a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ALLGRID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ALLGRID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ALLGRID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ALLGRID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ALLGRID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ALLGRID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Stemmane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916 483 465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ALLGRID AS</a:t>
            </a:r>
          </a:p>
        </p:txBody>
      </p:sp>
    </p:spTree>
  </p:cSld>
  <p:clrMapOvr>
    <a:masterClrMapping xmlns:a="http://schemas.openxmlformats.org/drawingml/2006/main"/>
  </p:clrMapOvr>
</p:sld>
</file>