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0cbde49cd24f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65684bc3624cae"/>
  </p:sldMasterIdLst>
  <p:sldIdLst>
    <p:sldId xmlns:r="http://schemas.openxmlformats.org/officeDocument/2006/relationships" id="256" r:id="R0c063793e413478a"/>
    <p:sldId xmlns:r="http://schemas.openxmlformats.org/officeDocument/2006/relationships" id="257" r:id="R76fb5eada6e04a6f"/>
    <p:sldId xmlns:r="http://schemas.openxmlformats.org/officeDocument/2006/relationships" id="258" r:id="R0bdfa9a91b5c4865"/>
    <p:sldId xmlns:r="http://schemas.openxmlformats.org/officeDocument/2006/relationships" id="259" r:id="R6b3fedad51e64c96"/>
    <p:sldId xmlns:r="http://schemas.openxmlformats.org/officeDocument/2006/relationships" id="260" r:id="Raee9baffcfcc45c3"/>
    <p:sldId xmlns:r="http://schemas.openxmlformats.org/officeDocument/2006/relationships" id="261" r:id="R8dd441d58b5d4e4f"/>
    <p:sldId xmlns:r="http://schemas.openxmlformats.org/officeDocument/2006/relationships" id="262" r:id="R978bbde2413748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65684bc3624cae" /><Relationship Type="http://schemas.openxmlformats.org/officeDocument/2006/relationships/slide" Target="/ppt/slides/slide1.xml" Id="R0c063793e413478a" /><Relationship Type="http://schemas.openxmlformats.org/officeDocument/2006/relationships/slide" Target="/ppt/slides/slide2.xml" Id="R76fb5eada6e04a6f" /><Relationship Type="http://schemas.openxmlformats.org/officeDocument/2006/relationships/slide" Target="/ppt/slides/slide3.xml" Id="R0bdfa9a91b5c4865" /><Relationship Type="http://schemas.openxmlformats.org/officeDocument/2006/relationships/slide" Target="/ppt/slides/slide4.xml" Id="R6b3fedad51e64c96" /><Relationship Type="http://schemas.openxmlformats.org/officeDocument/2006/relationships/slide" Target="/ppt/slides/slide5.xml" Id="Raee9baffcfcc45c3" /><Relationship Type="http://schemas.openxmlformats.org/officeDocument/2006/relationships/slide" Target="/ppt/slides/slide6.xml" Id="R8dd441d58b5d4e4f" /><Relationship Type="http://schemas.openxmlformats.org/officeDocument/2006/relationships/slide" Target="/ppt/slides/slide7.xml" Id="R978bbde2413748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a1ea13392d42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313fe2b1c4845" /><Relationship Type="http://schemas.openxmlformats.org/officeDocument/2006/relationships/theme" Target="/ppt/slideMasters/theme/theme1.xml" Id="Rb4622dadacfe40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6313fe2b1c48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0ede4b27d42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0854390c14d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c65e427294e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0d17c607e4c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1922deb5942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3cd2a265347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c583ca5604a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ALLGRID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ALLGRID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ALLGRID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ALLGRID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ALLGRID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ALLGRID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270 299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−1 204 322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−1 401 675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−72 863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9 217 597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ALLGRID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ÅGRÈ HOLDING AS  –  38,5 %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ALFANOR 19196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INTO AS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VÅGEN HOLDING AS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ELAINE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ALLGRID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Stemmane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916 483 465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ALLGRID AS</a:t>
            </a:r>
          </a:p>
        </p:txBody>
      </p:sp>
    </p:spTree>
  </p:cSld>
  <p:clrMapOvr>
    <a:masterClrMapping xmlns:a="http://schemas.openxmlformats.org/drawingml/2006/main"/>
  </p:clrMapOvr>
</p:sld>
</file>