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89455d529246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3f0780e51c43e0"/>
  </p:sldMasterIdLst>
  <p:sldIdLst>
    <p:sldId xmlns:r="http://schemas.openxmlformats.org/officeDocument/2006/relationships" id="256" r:id="Ra03697fd2a284ba7"/>
    <p:sldId xmlns:r="http://schemas.openxmlformats.org/officeDocument/2006/relationships" id="257" r:id="R7133885f12e449fa"/>
    <p:sldId xmlns:r="http://schemas.openxmlformats.org/officeDocument/2006/relationships" id="258" r:id="R978372f23391410b"/>
    <p:sldId xmlns:r="http://schemas.openxmlformats.org/officeDocument/2006/relationships" id="259" r:id="R7bdab60cb6f943eb"/>
    <p:sldId xmlns:r="http://schemas.openxmlformats.org/officeDocument/2006/relationships" id="260" r:id="Ra3a00b6d909246a4"/>
    <p:sldId xmlns:r="http://schemas.openxmlformats.org/officeDocument/2006/relationships" id="261" r:id="R3e4b9f5a13aa408f"/>
    <p:sldId xmlns:r="http://schemas.openxmlformats.org/officeDocument/2006/relationships" id="262" r:id="Rcb1ded1dd2bd46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3f0780e51c43e0" /><Relationship Type="http://schemas.openxmlformats.org/officeDocument/2006/relationships/slide" Target="/ppt/slides/slide1.xml" Id="Ra03697fd2a284ba7" /><Relationship Type="http://schemas.openxmlformats.org/officeDocument/2006/relationships/slide" Target="/ppt/slides/slide2.xml" Id="R7133885f12e449fa" /><Relationship Type="http://schemas.openxmlformats.org/officeDocument/2006/relationships/slide" Target="/ppt/slides/slide3.xml" Id="R978372f23391410b" /><Relationship Type="http://schemas.openxmlformats.org/officeDocument/2006/relationships/slide" Target="/ppt/slides/slide4.xml" Id="R7bdab60cb6f943eb" /><Relationship Type="http://schemas.openxmlformats.org/officeDocument/2006/relationships/slide" Target="/ppt/slides/slide5.xml" Id="Ra3a00b6d909246a4" /><Relationship Type="http://schemas.openxmlformats.org/officeDocument/2006/relationships/slide" Target="/ppt/slides/slide6.xml" Id="R3e4b9f5a13aa408f" /><Relationship Type="http://schemas.openxmlformats.org/officeDocument/2006/relationships/slide" Target="/ppt/slides/slide7.xml" Id="Rcb1ded1dd2bd46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1df4ec915747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d8efa8c9e54551" /><Relationship Type="http://schemas.openxmlformats.org/officeDocument/2006/relationships/theme" Target="/ppt/slideMasters/theme/theme1.xml" Id="Rc2539f9aa4c84b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d8efa8c9e545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75d8fab3a540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e1ec54dec45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6a3f3ae1f94d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9a1e1f20b84f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800632e4343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2821c490be4b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456e5e78c84e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OVIBA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OVIBA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OVIBA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OVIBA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OVIBA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OVIBA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−80 439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−1 621 596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OVIBA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OLE-KRISTIAN JENSEN BAKKEN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OVIBA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916 487 517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OVIBA HOLDING AS</a:t>
            </a:r>
          </a:p>
        </p:txBody>
      </p:sp>
    </p:spTree>
  </p:cSld>
  <p:clrMapOvr>
    <a:masterClrMapping xmlns:a="http://schemas.openxmlformats.org/drawingml/2006/main"/>
  </p:clrMapOvr>
</p:sld>
</file>