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3f814096da49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9c0ed841e9433c"/>
  </p:sldMasterIdLst>
  <p:sldIdLst>
    <p:sldId xmlns:r="http://schemas.openxmlformats.org/officeDocument/2006/relationships" id="256" r:id="R4d7024d5d37c43fa"/>
    <p:sldId xmlns:r="http://schemas.openxmlformats.org/officeDocument/2006/relationships" id="257" r:id="R17722f68bf5946de"/>
    <p:sldId xmlns:r="http://schemas.openxmlformats.org/officeDocument/2006/relationships" id="258" r:id="R3c2aa380ce4e4838"/>
    <p:sldId xmlns:r="http://schemas.openxmlformats.org/officeDocument/2006/relationships" id="259" r:id="R49faacb70ab145d3"/>
    <p:sldId xmlns:r="http://schemas.openxmlformats.org/officeDocument/2006/relationships" id="260" r:id="R71d4b1b314b54045"/>
    <p:sldId xmlns:r="http://schemas.openxmlformats.org/officeDocument/2006/relationships" id="261" r:id="Re796056bd99548d6"/>
    <p:sldId xmlns:r="http://schemas.openxmlformats.org/officeDocument/2006/relationships" id="262" r:id="R33515e2fe03345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9c0ed841e9433c" /><Relationship Type="http://schemas.openxmlformats.org/officeDocument/2006/relationships/slide" Target="/ppt/slides/slide1.xml" Id="R4d7024d5d37c43fa" /><Relationship Type="http://schemas.openxmlformats.org/officeDocument/2006/relationships/slide" Target="/ppt/slides/slide2.xml" Id="R17722f68bf5946de" /><Relationship Type="http://schemas.openxmlformats.org/officeDocument/2006/relationships/slide" Target="/ppt/slides/slide3.xml" Id="R3c2aa380ce4e4838" /><Relationship Type="http://schemas.openxmlformats.org/officeDocument/2006/relationships/slide" Target="/ppt/slides/slide4.xml" Id="R49faacb70ab145d3" /><Relationship Type="http://schemas.openxmlformats.org/officeDocument/2006/relationships/slide" Target="/ppt/slides/slide5.xml" Id="R71d4b1b314b54045" /><Relationship Type="http://schemas.openxmlformats.org/officeDocument/2006/relationships/slide" Target="/ppt/slides/slide6.xml" Id="Re796056bd99548d6" /><Relationship Type="http://schemas.openxmlformats.org/officeDocument/2006/relationships/slide" Target="/ppt/slides/slide7.xml" Id="R33515e2fe03345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f454852c7b43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c81a7747f475c" /><Relationship Type="http://schemas.openxmlformats.org/officeDocument/2006/relationships/theme" Target="/ppt/slideMasters/theme/theme1.xml" Id="Re65bb8d4deee42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ec81a7747f47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c1e100a8a4c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2650454b14c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cf87a3b1846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200c27b1445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22f772e1841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c1ab343ad45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52a90190345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ANGVIK JACOBSEN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ANGVIK JACOBSEN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1 897 420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−131 014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11 446 747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56 153 907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78 558 564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HANDELSHUSET ANGVIK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Nøisomhed, Fannestrandvegen 125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20 22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916 490 879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JACOBSEN AS</a:t>
            </a:r>
          </a:p>
        </p:txBody>
      </p:sp>
    </p:spTree>
  </p:cSld>
  <p:clrMapOvr>
    <a:masterClrMapping xmlns:a="http://schemas.openxmlformats.org/drawingml/2006/main"/>
  </p:clrMapOvr>
</p:sld>
</file>