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889220334042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37839011d64a5e"/>
  </p:sldMasterIdLst>
  <p:sldIdLst>
    <p:sldId xmlns:r="http://schemas.openxmlformats.org/officeDocument/2006/relationships" id="256" r:id="R0879767d838a41fc"/>
    <p:sldId xmlns:r="http://schemas.openxmlformats.org/officeDocument/2006/relationships" id="257" r:id="R880c0363bf8e4fce"/>
    <p:sldId xmlns:r="http://schemas.openxmlformats.org/officeDocument/2006/relationships" id="258" r:id="Rdbc633dd217c4cdc"/>
    <p:sldId xmlns:r="http://schemas.openxmlformats.org/officeDocument/2006/relationships" id="259" r:id="Rd79a71602b9b4663"/>
    <p:sldId xmlns:r="http://schemas.openxmlformats.org/officeDocument/2006/relationships" id="260" r:id="R4370f87e2b224f9a"/>
    <p:sldId xmlns:r="http://schemas.openxmlformats.org/officeDocument/2006/relationships" id="261" r:id="Rc7bb182183c24f41"/>
    <p:sldId xmlns:r="http://schemas.openxmlformats.org/officeDocument/2006/relationships" id="262" r:id="R9325abc8f53148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37839011d64a5e" /><Relationship Type="http://schemas.openxmlformats.org/officeDocument/2006/relationships/slide" Target="/ppt/slides/slide1.xml" Id="R0879767d838a41fc" /><Relationship Type="http://schemas.openxmlformats.org/officeDocument/2006/relationships/slide" Target="/ppt/slides/slide2.xml" Id="R880c0363bf8e4fce" /><Relationship Type="http://schemas.openxmlformats.org/officeDocument/2006/relationships/slide" Target="/ppt/slides/slide3.xml" Id="Rdbc633dd217c4cdc" /><Relationship Type="http://schemas.openxmlformats.org/officeDocument/2006/relationships/slide" Target="/ppt/slides/slide4.xml" Id="Rd79a71602b9b4663" /><Relationship Type="http://schemas.openxmlformats.org/officeDocument/2006/relationships/slide" Target="/ppt/slides/slide5.xml" Id="R4370f87e2b224f9a" /><Relationship Type="http://schemas.openxmlformats.org/officeDocument/2006/relationships/slide" Target="/ppt/slides/slide6.xml" Id="Rc7bb182183c24f41" /><Relationship Type="http://schemas.openxmlformats.org/officeDocument/2006/relationships/slide" Target="/ppt/slides/slide7.xml" Id="R9325abc8f53148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aa89c221ab43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dd1cd5cae94a5a" /><Relationship Type="http://schemas.openxmlformats.org/officeDocument/2006/relationships/theme" Target="/ppt/slideMasters/theme/theme1.xml" Id="Rbef11a47a06844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dd1cd5cae94a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9e235cd4d944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fac0e5a60949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2836da1d0948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b0d196180e41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b1cfa65f2f4f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aa1d8b68b040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8fab43b8f245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 ZDZISLAW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ZDZISLAW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 ZDZISLAW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ZDZISLAW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ZDZISLAW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ZDZISLAW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1 539 648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−54 024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−784 507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301 487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ZDZISLAW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SZRAMOWSKI ZDZISLAW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ZDZISLAW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Trondheimsvegen 315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2406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916 492 529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ZDZISLAW AS</a:t>
            </a:r>
          </a:p>
        </p:txBody>
      </p:sp>
    </p:spTree>
  </p:cSld>
  <p:clrMapOvr>
    <a:masterClrMapping xmlns:a="http://schemas.openxmlformats.org/drawingml/2006/main"/>
  </p:clrMapOvr>
</p:sld>
</file>