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c5a8e9245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710894c5d4af7"/>
  </p:sldMasterIdLst>
  <p:sldIdLst>
    <p:sldId xmlns:r="http://schemas.openxmlformats.org/officeDocument/2006/relationships" id="256" r:id="Rb463bf80c9c14887"/>
    <p:sldId xmlns:r="http://schemas.openxmlformats.org/officeDocument/2006/relationships" id="257" r:id="R5a7deb1a375b448d"/>
    <p:sldId xmlns:r="http://schemas.openxmlformats.org/officeDocument/2006/relationships" id="258" r:id="R2eb7f1d09dd6493b"/>
    <p:sldId xmlns:r="http://schemas.openxmlformats.org/officeDocument/2006/relationships" id="259" r:id="R8412fed3351e4f00"/>
    <p:sldId xmlns:r="http://schemas.openxmlformats.org/officeDocument/2006/relationships" id="260" r:id="Rc20071d5ddda4fce"/>
    <p:sldId xmlns:r="http://schemas.openxmlformats.org/officeDocument/2006/relationships" id="261" r:id="Rc9edad5c83c24a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710894c5d4af7" /><Relationship Type="http://schemas.openxmlformats.org/officeDocument/2006/relationships/slide" Target="/ppt/slides/slide1.xml" Id="Rb463bf80c9c14887" /><Relationship Type="http://schemas.openxmlformats.org/officeDocument/2006/relationships/slide" Target="/ppt/slides/slide2.xml" Id="R5a7deb1a375b448d" /><Relationship Type="http://schemas.openxmlformats.org/officeDocument/2006/relationships/slide" Target="/ppt/slides/slide3.xml" Id="R2eb7f1d09dd6493b" /><Relationship Type="http://schemas.openxmlformats.org/officeDocument/2006/relationships/slide" Target="/ppt/slides/slide4.xml" Id="R8412fed3351e4f00" /><Relationship Type="http://schemas.openxmlformats.org/officeDocument/2006/relationships/slide" Target="/ppt/slides/slide5.xml" Id="Rc20071d5ddda4fce" /><Relationship Type="http://schemas.openxmlformats.org/officeDocument/2006/relationships/slide" Target="/ppt/slides/slide6.xml" Id="Rc9edad5c83c24a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1563a2c78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493343c3948a0" /><Relationship Type="http://schemas.openxmlformats.org/officeDocument/2006/relationships/theme" Target="/ppt/slideMasters/theme/theme1.xml" Id="Rb1b33b3ff8d5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5493343c3948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09800f140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eca53e275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64c2e2bbc4b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66380be0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c2bdd6f81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0da6fd091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KLYVE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Vikjavegen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5708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916 499 183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KLYVE HOLDING AS</a:t>
            </a:r>
          </a:p>
        </p:txBody>
      </p:sp>
    </p:spTree>
  </p:cSld>
  <p:clrMapOvr>
    <a:masterClrMapping xmlns:a="http://schemas.openxmlformats.org/drawingml/2006/main"/>
  </p:clrMapOvr>
</p:sld>
</file>