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05cd979c4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1a2acc131461d"/>
  </p:sldMasterIdLst>
  <p:sldIdLst>
    <p:sldId xmlns:r="http://schemas.openxmlformats.org/officeDocument/2006/relationships" id="256" r:id="R3341bab07a0e4c40"/>
    <p:sldId xmlns:r="http://schemas.openxmlformats.org/officeDocument/2006/relationships" id="257" r:id="R932cb562377c4497"/>
    <p:sldId xmlns:r="http://schemas.openxmlformats.org/officeDocument/2006/relationships" id="258" r:id="R953f0a38115c44a0"/>
    <p:sldId xmlns:r="http://schemas.openxmlformats.org/officeDocument/2006/relationships" id="259" r:id="R47c176cafb344b71"/>
    <p:sldId xmlns:r="http://schemas.openxmlformats.org/officeDocument/2006/relationships" id="260" r:id="R7e62f0239c504203"/>
    <p:sldId xmlns:r="http://schemas.openxmlformats.org/officeDocument/2006/relationships" id="261" r:id="Rb5e4572c73114c75"/>
    <p:sldId xmlns:r="http://schemas.openxmlformats.org/officeDocument/2006/relationships" id="262" r:id="R80741a44890f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1a2acc131461d" /><Relationship Type="http://schemas.openxmlformats.org/officeDocument/2006/relationships/slide" Target="/ppt/slides/slide1.xml" Id="R3341bab07a0e4c40" /><Relationship Type="http://schemas.openxmlformats.org/officeDocument/2006/relationships/slide" Target="/ppt/slides/slide2.xml" Id="R932cb562377c4497" /><Relationship Type="http://schemas.openxmlformats.org/officeDocument/2006/relationships/slide" Target="/ppt/slides/slide3.xml" Id="R953f0a38115c44a0" /><Relationship Type="http://schemas.openxmlformats.org/officeDocument/2006/relationships/slide" Target="/ppt/slides/slide4.xml" Id="R47c176cafb344b71" /><Relationship Type="http://schemas.openxmlformats.org/officeDocument/2006/relationships/slide" Target="/ppt/slides/slide5.xml" Id="R7e62f0239c504203" /><Relationship Type="http://schemas.openxmlformats.org/officeDocument/2006/relationships/slide" Target="/ppt/slides/slide6.xml" Id="Rb5e4572c73114c75" /><Relationship Type="http://schemas.openxmlformats.org/officeDocument/2006/relationships/slide" Target="/ppt/slides/slide7.xml" Id="R80741a44890f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649e1807e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c60ca033a48d0" /><Relationship Type="http://schemas.openxmlformats.org/officeDocument/2006/relationships/theme" Target="/ppt/slideMasters/theme/theme1.xml" Id="R425504953ffd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c60ca033a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222bf341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8d201ae9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42608a5e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0ccb824b4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9898a4b0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0ae09d2a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d91f630d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