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a665214f2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667f0d0014617"/>
  </p:sldMasterIdLst>
  <p:sldIdLst>
    <p:sldId xmlns:r="http://schemas.openxmlformats.org/officeDocument/2006/relationships" id="256" r:id="R67f1c2257d1841bd"/>
    <p:sldId xmlns:r="http://schemas.openxmlformats.org/officeDocument/2006/relationships" id="257" r:id="Rd87093f122404a76"/>
    <p:sldId xmlns:r="http://schemas.openxmlformats.org/officeDocument/2006/relationships" id="258" r:id="Rc97e110079ed4ade"/>
    <p:sldId xmlns:r="http://schemas.openxmlformats.org/officeDocument/2006/relationships" id="259" r:id="Re981069b14de4f6a"/>
    <p:sldId xmlns:r="http://schemas.openxmlformats.org/officeDocument/2006/relationships" id="260" r:id="Redf1ac005b4144e7"/>
    <p:sldId xmlns:r="http://schemas.openxmlformats.org/officeDocument/2006/relationships" id="261" r:id="Rdb2511597e64489b"/>
    <p:sldId xmlns:r="http://schemas.openxmlformats.org/officeDocument/2006/relationships" id="262" r:id="Rb39e1455109d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667f0d0014617" /><Relationship Type="http://schemas.openxmlformats.org/officeDocument/2006/relationships/slide" Target="/ppt/slides/slide1.xml" Id="R67f1c2257d1841bd" /><Relationship Type="http://schemas.openxmlformats.org/officeDocument/2006/relationships/slide" Target="/ppt/slides/slide2.xml" Id="Rd87093f122404a76" /><Relationship Type="http://schemas.openxmlformats.org/officeDocument/2006/relationships/slide" Target="/ppt/slides/slide3.xml" Id="Rc97e110079ed4ade" /><Relationship Type="http://schemas.openxmlformats.org/officeDocument/2006/relationships/slide" Target="/ppt/slides/slide4.xml" Id="Re981069b14de4f6a" /><Relationship Type="http://schemas.openxmlformats.org/officeDocument/2006/relationships/slide" Target="/ppt/slides/slide5.xml" Id="Redf1ac005b4144e7" /><Relationship Type="http://schemas.openxmlformats.org/officeDocument/2006/relationships/slide" Target="/ppt/slides/slide6.xml" Id="Rdb2511597e64489b" /><Relationship Type="http://schemas.openxmlformats.org/officeDocument/2006/relationships/slide" Target="/ppt/slides/slide7.xml" Id="Rb39e1455109d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f338b5dcf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b4538be254e57" /><Relationship Type="http://schemas.openxmlformats.org/officeDocument/2006/relationships/theme" Target="/ppt/slideMasters/theme/theme1.xml" Id="R202d03ede73e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5b4538be25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9352353734d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493055ab9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75841e787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ef4705f1b49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43fab5618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8389720254e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5a4707afe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HYLLA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HYLLA HOLDING AS ble etablert [år] og holder til i Inderøy.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−1 126 597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1 292 776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Utgardslia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916 500 572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HYLLA HOLDING AS</a:t>
            </a:r>
          </a:p>
        </p:txBody>
      </p:sp>
    </p:spTree>
  </p:cSld>
  <p:clrMapOvr>
    <a:masterClrMapping xmlns:a="http://schemas.openxmlformats.org/drawingml/2006/main"/>
  </p:clrMapOvr>
</p:sld>
</file>