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2ea53fdf5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83d9d3a8548e3"/>
  </p:sldMasterIdLst>
  <p:sldIdLst>
    <p:sldId xmlns:r="http://schemas.openxmlformats.org/officeDocument/2006/relationships" id="256" r:id="Rf6706af812c842da"/>
    <p:sldId xmlns:r="http://schemas.openxmlformats.org/officeDocument/2006/relationships" id="257" r:id="R3a5f4002af7d482d"/>
    <p:sldId xmlns:r="http://schemas.openxmlformats.org/officeDocument/2006/relationships" id="258" r:id="Rdd961683edd245f3"/>
    <p:sldId xmlns:r="http://schemas.openxmlformats.org/officeDocument/2006/relationships" id="259" r:id="R38e99108340f4401"/>
    <p:sldId xmlns:r="http://schemas.openxmlformats.org/officeDocument/2006/relationships" id="260" r:id="Radc12ed5daa24b8b"/>
    <p:sldId xmlns:r="http://schemas.openxmlformats.org/officeDocument/2006/relationships" id="261" r:id="Rec640563217d4643"/>
    <p:sldId xmlns:r="http://schemas.openxmlformats.org/officeDocument/2006/relationships" id="262" r:id="R5a2154b898d4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83d9d3a8548e3" /><Relationship Type="http://schemas.openxmlformats.org/officeDocument/2006/relationships/slide" Target="/ppt/slides/slide1.xml" Id="Rf6706af812c842da" /><Relationship Type="http://schemas.openxmlformats.org/officeDocument/2006/relationships/slide" Target="/ppt/slides/slide2.xml" Id="R3a5f4002af7d482d" /><Relationship Type="http://schemas.openxmlformats.org/officeDocument/2006/relationships/slide" Target="/ppt/slides/slide3.xml" Id="Rdd961683edd245f3" /><Relationship Type="http://schemas.openxmlformats.org/officeDocument/2006/relationships/slide" Target="/ppt/slides/slide4.xml" Id="R38e99108340f4401" /><Relationship Type="http://schemas.openxmlformats.org/officeDocument/2006/relationships/slide" Target="/ppt/slides/slide5.xml" Id="Radc12ed5daa24b8b" /><Relationship Type="http://schemas.openxmlformats.org/officeDocument/2006/relationships/slide" Target="/ppt/slides/slide6.xml" Id="Rec640563217d4643" /><Relationship Type="http://schemas.openxmlformats.org/officeDocument/2006/relationships/slide" Target="/ppt/slides/slide7.xml" Id="R5a2154b898d4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a0f6ad079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39596f854e7f" /><Relationship Type="http://schemas.openxmlformats.org/officeDocument/2006/relationships/theme" Target="/ppt/slideMasters/theme/theme1.xml" Id="R9ab02f16d71a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839596f85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35cd77ec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626a52e6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aca53300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bab61abed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a7f04748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82ab95a2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2a0f05ef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