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cce7d91caf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06dd96a0834dbe"/>
  </p:sldMasterIdLst>
  <p:sldIdLst>
    <p:sldId xmlns:r="http://schemas.openxmlformats.org/officeDocument/2006/relationships" id="256" r:id="R1d424c526fd54617"/>
    <p:sldId xmlns:r="http://schemas.openxmlformats.org/officeDocument/2006/relationships" id="257" r:id="Rb7220ea9e0cc406a"/>
    <p:sldId xmlns:r="http://schemas.openxmlformats.org/officeDocument/2006/relationships" id="258" r:id="R071a2ae5d0934593"/>
    <p:sldId xmlns:r="http://schemas.openxmlformats.org/officeDocument/2006/relationships" id="259" r:id="Rb71adaaae7294d50"/>
    <p:sldId xmlns:r="http://schemas.openxmlformats.org/officeDocument/2006/relationships" id="260" r:id="R01da20e37dc94767"/>
    <p:sldId xmlns:r="http://schemas.openxmlformats.org/officeDocument/2006/relationships" id="261" r:id="R766223e888d2472b"/>
    <p:sldId xmlns:r="http://schemas.openxmlformats.org/officeDocument/2006/relationships" id="262" r:id="R672b145cafd4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06dd96a0834dbe" /><Relationship Type="http://schemas.openxmlformats.org/officeDocument/2006/relationships/slide" Target="/ppt/slides/slide1.xml" Id="R1d424c526fd54617" /><Relationship Type="http://schemas.openxmlformats.org/officeDocument/2006/relationships/slide" Target="/ppt/slides/slide2.xml" Id="Rb7220ea9e0cc406a" /><Relationship Type="http://schemas.openxmlformats.org/officeDocument/2006/relationships/slide" Target="/ppt/slides/slide3.xml" Id="R071a2ae5d0934593" /><Relationship Type="http://schemas.openxmlformats.org/officeDocument/2006/relationships/slide" Target="/ppt/slides/slide4.xml" Id="Rb71adaaae7294d50" /><Relationship Type="http://schemas.openxmlformats.org/officeDocument/2006/relationships/slide" Target="/ppt/slides/slide5.xml" Id="R01da20e37dc94767" /><Relationship Type="http://schemas.openxmlformats.org/officeDocument/2006/relationships/slide" Target="/ppt/slides/slide6.xml" Id="R766223e888d2472b" /><Relationship Type="http://schemas.openxmlformats.org/officeDocument/2006/relationships/slide" Target="/ppt/slides/slide7.xml" Id="R672b145cafd4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b54c7c7e84d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8e254fef94e2b" /><Relationship Type="http://schemas.openxmlformats.org/officeDocument/2006/relationships/theme" Target="/ppt/slideMasters/theme/theme1.xml" Id="Re18eef078b6b4c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f8e254fef94e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6cd950dbf41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2e76d25db49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2013a913d49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d4cf023d4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50a9d21f846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177759cd04c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f041bc1c847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EIDISSEN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EIDISSEN CONSULT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266 778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−19 360 391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84 389 832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583 764 202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590 995 694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EIDISSEN CONSULT HOLDING AS  –  39,6 %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KVASSTIND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RAMNAN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SKARVTIND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STEINSVATNET AS  –  15,1 %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916 524 552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EIDISSEN CONSULT AS</a:t>
            </a:r>
          </a:p>
        </p:txBody>
      </p:sp>
    </p:spTree>
  </p:cSld>
  <p:clrMapOvr>
    <a:masterClrMapping xmlns:a="http://schemas.openxmlformats.org/drawingml/2006/main"/>
  </p:clrMapOvr>
</p:sld>
</file>