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8e705f4cd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059a4298e4837"/>
  </p:sldMasterIdLst>
  <p:sldIdLst>
    <p:sldId xmlns:r="http://schemas.openxmlformats.org/officeDocument/2006/relationships" id="256" r:id="R42299ab5f2ff43bf"/>
    <p:sldId xmlns:r="http://schemas.openxmlformats.org/officeDocument/2006/relationships" id="257" r:id="Ra777aa2873b74b9b"/>
    <p:sldId xmlns:r="http://schemas.openxmlformats.org/officeDocument/2006/relationships" id="258" r:id="Rdbb333bf29f0476d"/>
    <p:sldId xmlns:r="http://schemas.openxmlformats.org/officeDocument/2006/relationships" id="259" r:id="R9bd0fa1b0aeb4bfa"/>
    <p:sldId xmlns:r="http://schemas.openxmlformats.org/officeDocument/2006/relationships" id="260" r:id="Rc0b509210a5d4d2d"/>
    <p:sldId xmlns:r="http://schemas.openxmlformats.org/officeDocument/2006/relationships" id="261" r:id="R4f4b0c45b1f04da2"/>
    <p:sldId xmlns:r="http://schemas.openxmlformats.org/officeDocument/2006/relationships" id="262" r:id="R5d20471f40b3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059a4298e4837" /><Relationship Type="http://schemas.openxmlformats.org/officeDocument/2006/relationships/slide" Target="/ppt/slides/slide1.xml" Id="R42299ab5f2ff43bf" /><Relationship Type="http://schemas.openxmlformats.org/officeDocument/2006/relationships/slide" Target="/ppt/slides/slide2.xml" Id="Ra777aa2873b74b9b" /><Relationship Type="http://schemas.openxmlformats.org/officeDocument/2006/relationships/slide" Target="/ppt/slides/slide3.xml" Id="Rdbb333bf29f0476d" /><Relationship Type="http://schemas.openxmlformats.org/officeDocument/2006/relationships/slide" Target="/ppt/slides/slide4.xml" Id="R9bd0fa1b0aeb4bfa" /><Relationship Type="http://schemas.openxmlformats.org/officeDocument/2006/relationships/slide" Target="/ppt/slides/slide5.xml" Id="Rc0b509210a5d4d2d" /><Relationship Type="http://schemas.openxmlformats.org/officeDocument/2006/relationships/slide" Target="/ppt/slides/slide6.xml" Id="R4f4b0c45b1f04da2" /><Relationship Type="http://schemas.openxmlformats.org/officeDocument/2006/relationships/slide" Target="/ppt/slides/slide7.xml" Id="R5d20471f40b3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b0f3b4d7b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c5000ea6e4565" /><Relationship Type="http://schemas.openxmlformats.org/officeDocument/2006/relationships/theme" Target="/ppt/slideMasters/theme/theme1.xml" Id="R82f1637679aa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c5000ea6e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47bf60049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87be6c47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993c8df2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17ed9391e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d6f3dac3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09d6379a1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bcedb286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RIKSEN HOLDING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2 555 318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KJÆRENG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916 525 087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RIKSEN HOLDING AS</a:t>
            </a:r>
          </a:p>
        </p:txBody>
      </p:sp>
    </p:spTree>
  </p:cSld>
  <p:clrMapOvr>
    <a:masterClrMapping xmlns:a="http://schemas.openxmlformats.org/drawingml/2006/main"/>
  </p:clrMapOvr>
</p:sld>
</file>