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69ccbfd53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1c8ea0e224dc9"/>
  </p:sldMasterIdLst>
  <p:sldIdLst>
    <p:sldId xmlns:r="http://schemas.openxmlformats.org/officeDocument/2006/relationships" id="256" r:id="Rab275ed4272c48c7"/>
    <p:sldId xmlns:r="http://schemas.openxmlformats.org/officeDocument/2006/relationships" id="257" r:id="R00e2407f365f4823"/>
    <p:sldId xmlns:r="http://schemas.openxmlformats.org/officeDocument/2006/relationships" id="258" r:id="R38d93d01844c4f86"/>
    <p:sldId xmlns:r="http://schemas.openxmlformats.org/officeDocument/2006/relationships" id="259" r:id="Rb18e5bfe8a8a4af0"/>
    <p:sldId xmlns:r="http://schemas.openxmlformats.org/officeDocument/2006/relationships" id="260" r:id="R6cd88b11de4a4dbe"/>
    <p:sldId xmlns:r="http://schemas.openxmlformats.org/officeDocument/2006/relationships" id="261" r:id="Rf09c7184d467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1c8ea0e224dc9" /><Relationship Type="http://schemas.openxmlformats.org/officeDocument/2006/relationships/slide" Target="/ppt/slides/slide1.xml" Id="Rab275ed4272c48c7" /><Relationship Type="http://schemas.openxmlformats.org/officeDocument/2006/relationships/slide" Target="/ppt/slides/slide2.xml" Id="R00e2407f365f4823" /><Relationship Type="http://schemas.openxmlformats.org/officeDocument/2006/relationships/slide" Target="/ppt/slides/slide3.xml" Id="R38d93d01844c4f86" /><Relationship Type="http://schemas.openxmlformats.org/officeDocument/2006/relationships/slide" Target="/ppt/slides/slide4.xml" Id="Rb18e5bfe8a8a4af0" /><Relationship Type="http://schemas.openxmlformats.org/officeDocument/2006/relationships/slide" Target="/ppt/slides/slide5.xml" Id="R6cd88b11de4a4dbe" /><Relationship Type="http://schemas.openxmlformats.org/officeDocument/2006/relationships/slide" Target="/ppt/slides/slide6.xml" Id="Rf09c7184d467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53a4fa933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02a4bc48b40cb" /><Relationship Type="http://schemas.openxmlformats.org/officeDocument/2006/relationships/theme" Target="/ppt/slideMasters/theme/theme1.xml" Id="R31f284d6cd07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02a4bc48b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8b693d7d6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6d659180b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0eee24cf546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04a523c81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d811c9c5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6a9a27ac6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