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81b95faba740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6b0556faaf4d01"/>
  </p:sldMasterIdLst>
  <p:sldIdLst>
    <p:sldId xmlns:r="http://schemas.openxmlformats.org/officeDocument/2006/relationships" id="256" r:id="Rb41b7cf12cfc45c5"/>
    <p:sldId xmlns:r="http://schemas.openxmlformats.org/officeDocument/2006/relationships" id="257" r:id="R231d39f80da246bd"/>
    <p:sldId xmlns:r="http://schemas.openxmlformats.org/officeDocument/2006/relationships" id="258" r:id="Ra35bb836fbac4648"/>
    <p:sldId xmlns:r="http://schemas.openxmlformats.org/officeDocument/2006/relationships" id="259" r:id="Re3caf0ce6d594a34"/>
    <p:sldId xmlns:r="http://schemas.openxmlformats.org/officeDocument/2006/relationships" id="260" r:id="R19ef7a311f4541e5"/>
    <p:sldId xmlns:r="http://schemas.openxmlformats.org/officeDocument/2006/relationships" id="261" r:id="R1bbc8c816ae74a68"/>
    <p:sldId xmlns:r="http://schemas.openxmlformats.org/officeDocument/2006/relationships" id="262" r:id="R66f0db0457ec40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b0556faaf4d01" /><Relationship Type="http://schemas.openxmlformats.org/officeDocument/2006/relationships/slide" Target="/ppt/slides/slide1.xml" Id="Rb41b7cf12cfc45c5" /><Relationship Type="http://schemas.openxmlformats.org/officeDocument/2006/relationships/slide" Target="/ppt/slides/slide2.xml" Id="R231d39f80da246bd" /><Relationship Type="http://schemas.openxmlformats.org/officeDocument/2006/relationships/slide" Target="/ppt/slides/slide3.xml" Id="Ra35bb836fbac4648" /><Relationship Type="http://schemas.openxmlformats.org/officeDocument/2006/relationships/slide" Target="/ppt/slides/slide4.xml" Id="Re3caf0ce6d594a34" /><Relationship Type="http://schemas.openxmlformats.org/officeDocument/2006/relationships/slide" Target="/ppt/slides/slide5.xml" Id="R19ef7a311f4541e5" /><Relationship Type="http://schemas.openxmlformats.org/officeDocument/2006/relationships/slide" Target="/ppt/slides/slide6.xml" Id="R1bbc8c816ae74a68" /><Relationship Type="http://schemas.openxmlformats.org/officeDocument/2006/relationships/slide" Target="/ppt/slides/slide7.xml" Id="R66f0db0457ec40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410fa958045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5edd49d6548dd" /><Relationship Type="http://schemas.openxmlformats.org/officeDocument/2006/relationships/theme" Target="/ppt/slideMasters/theme/theme1.xml" Id="Ra62a822b9dac4c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65edd49d65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79b7aeab141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a579b9f214b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a1b09e08b4f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b5c6ae3354b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51315b7bf40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9052bb8bd4f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9cd64e4aa4c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 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14 496 838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14 500 124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916 531 850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