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46c55d4d1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8d1ddb6d14f1c"/>
  </p:sldMasterIdLst>
  <p:sldIdLst>
    <p:sldId xmlns:r="http://schemas.openxmlformats.org/officeDocument/2006/relationships" id="256" r:id="R1e9b07d6428e40bc"/>
    <p:sldId xmlns:r="http://schemas.openxmlformats.org/officeDocument/2006/relationships" id="257" r:id="R439d5f2259aa4296"/>
    <p:sldId xmlns:r="http://schemas.openxmlformats.org/officeDocument/2006/relationships" id="258" r:id="R97de12fa37914ee0"/>
    <p:sldId xmlns:r="http://schemas.openxmlformats.org/officeDocument/2006/relationships" id="259" r:id="R56f6e7153eb44f29"/>
    <p:sldId xmlns:r="http://schemas.openxmlformats.org/officeDocument/2006/relationships" id="260" r:id="Rf7e3812ccb7845ee"/>
    <p:sldId xmlns:r="http://schemas.openxmlformats.org/officeDocument/2006/relationships" id="261" r:id="Rf2bb41062471481b"/>
    <p:sldId xmlns:r="http://schemas.openxmlformats.org/officeDocument/2006/relationships" id="262" r:id="R82f66bf1ea40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8d1ddb6d14f1c" /><Relationship Type="http://schemas.openxmlformats.org/officeDocument/2006/relationships/slide" Target="/ppt/slides/slide1.xml" Id="R1e9b07d6428e40bc" /><Relationship Type="http://schemas.openxmlformats.org/officeDocument/2006/relationships/slide" Target="/ppt/slides/slide2.xml" Id="R439d5f2259aa4296" /><Relationship Type="http://schemas.openxmlformats.org/officeDocument/2006/relationships/slide" Target="/ppt/slides/slide3.xml" Id="R97de12fa37914ee0" /><Relationship Type="http://schemas.openxmlformats.org/officeDocument/2006/relationships/slide" Target="/ppt/slides/slide4.xml" Id="R56f6e7153eb44f29" /><Relationship Type="http://schemas.openxmlformats.org/officeDocument/2006/relationships/slide" Target="/ppt/slides/slide5.xml" Id="Rf7e3812ccb7845ee" /><Relationship Type="http://schemas.openxmlformats.org/officeDocument/2006/relationships/slide" Target="/ppt/slides/slide6.xml" Id="Rf2bb41062471481b" /><Relationship Type="http://schemas.openxmlformats.org/officeDocument/2006/relationships/slide" Target="/ppt/slides/slide7.xml" Id="R82f66bf1ea40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b0345898c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3cd06a58f4549" /><Relationship Type="http://schemas.openxmlformats.org/officeDocument/2006/relationships/theme" Target="/ppt/slideMasters/theme/theme1.xml" Id="Re349c3b46cd9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3cd06a58f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33aa0c37f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bea22b760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f60a1360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007593dff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6c2a7c4d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1e1d9d5841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4dd8e44d3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GEORGETOWN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GEORGETOWN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GEORGETOWN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GEORGETOWN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GEORGETOWN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GEORGETOWN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−243 755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9 577 560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GEORGETOWN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GEORGE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GEORGETOWN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GEORGETOWN HOLDING AS</a:t>
            </a:r>
          </a:p>
        </p:txBody>
      </p:sp>
    </p:spTree>
  </p:cSld>
  <p:clrMapOvr>
    <a:masterClrMapping xmlns:a="http://schemas.openxmlformats.org/drawingml/2006/main"/>
  </p:clrMapOvr>
</p:sld>
</file>