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f5f02f84c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37c272cc44000"/>
  </p:sldMasterIdLst>
  <p:sldIdLst>
    <p:sldId xmlns:r="http://schemas.openxmlformats.org/officeDocument/2006/relationships" id="256" r:id="R02e1f8e9e09b4f7a"/>
    <p:sldId xmlns:r="http://schemas.openxmlformats.org/officeDocument/2006/relationships" id="257" r:id="Rd00d4b1cb91f4019"/>
    <p:sldId xmlns:r="http://schemas.openxmlformats.org/officeDocument/2006/relationships" id="258" r:id="R3407948bad1c4a0f"/>
    <p:sldId xmlns:r="http://schemas.openxmlformats.org/officeDocument/2006/relationships" id="259" r:id="R397eedefe3454cf3"/>
    <p:sldId xmlns:r="http://schemas.openxmlformats.org/officeDocument/2006/relationships" id="260" r:id="Rced64d76631c4683"/>
    <p:sldId xmlns:r="http://schemas.openxmlformats.org/officeDocument/2006/relationships" id="261" r:id="R228165ba1d1740b2"/>
    <p:sldId xmlns:r="http://schemas.openxmlformats.org/officeDocument/2006/relationships" id="262" r:id="R4b38cb151b2d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37c272cc44000" /><Relationship Type="http://schemas.openxmlformats.org/officeDocument/2006/relationships/slide" Target="/ppt/slides/slide1.xml" Id="R02e1f8e9e09b4f7a" /><Relationship Type="http://schemas.openxmlformats.org/officeDocument/2006/relationships/slide" Target="/ppt/slides/slide2.xml" Id="Rd00d4b1cb91f4019" /><Relationship Type="http://schemas.openxmlformats.org/officeDocument/2006/relationships/slide" Target="/ppt/slides/slide3.xml" Id="R3407948bad1c4a0f" /><Relationship Type="http://schemas.openxmlformats.org/officeDocument/2006/relationships/slide" Target="/ppt/slides/slide4.xml" Id="R397eedefe3454cf3" /><Relationship Type="http://schemas.openxmlformats.org/officeDocument/2006/relationships/slide" Target="/ppt/slides/slide5.xml" Id="Rced64d76631c4683" /><Relationship Type="http://schemas.openxmlformats.org/officeDocument/2006/relationships/slide" Target="/ppt/slides/slide6.xml" Id="R228165ba1d1740b2" /><Relationship Type="http://schemas.openxmlformats.org/officeDocument/2006/relationships/slide" Target="/ppt/slides/slide7.xml" Id="R4b38cb151b2d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204d2257d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d263d628c45d1" /><Relationship Type="http://schemas.openxmlformats.org/officeDocument/2006/relationships/theme" Target="/ppt/slideMasters/theme/theme1.xml" Id="R9bed4c0a0d5a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d263d628c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a5b4adb2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413237ef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cb21c325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7a5df9e1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c20296dd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ff12d1114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c1ba8e72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