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a2b3b94d5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3d53ca4524488"/>
  </p:sldMasterIdLst>
  <p:sldIdLst>
    <p:sldId xmlns:r="http://schemas.openxmlformats.org/officeDocument/2006/relationships" id="256" r:id="Rbb09becb7b7c4277"/>
    <p:sldId xmlns:r="http://schemas.openxmlformats.org/officeDocument/2006/relationships" id="257" r:id="R172ebe2fca9d4c20"/>
    <p:sldId xmlns:r="http://schemas.openxmlformats.org/officeDocument/2006/relationships" id="258" r:id="R92210772e123437c"/>
    <p:sldId xmlns:r="http://schemas.openxmlformats.org/officeDocument/2006/relationships" id="259" r:id="Rc83658fc182b46fc"/>
    <p:sldId xmlns:r="http://schemas.openxmlformats.org/officeDocument/2006/relationships" id="260" r:id="Re9726253c53746a7"/>
    <p:sldId xmlns:r="http://schemas.openxmlformats.org/officeDocument/2006/relationships" id="261" r:id="Ra9e7635ddabb4a58"/>
    <p:sldId xmlns:r="http://schemas.openxmlformats.org/officeDocument/2006/relationships" id="262" r:id="R110e31c980fd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3d53ca4524488" /><Relationship Type="http://schemas.openxmlformats.org/officeDocument/2006/relationships/slide" Target="/ppt/slides/slide1.xml" Id="Rbb09becb7b7c4277" /><Relationship Type="http://schemas.openxmlformats.org/officeDocument/2006/relationships/slide" Target="/ppt/slides/slide2.xml" Id="R172ebe2fca9d4c20" /><Relationship Type="http://schemas.openxmlformats.org/officeDocument/2006/relationships/slide" Target="/ppt/slides/slide3.xml" Id="R92210772e123437c" /><Relationship Type="http://schemas.openxmlformats.org/officeDocument/2006/relationships/slide" Target="/ppt/slides/slide4.xml" Id="Rc83658fc182b46fc" /><Relationship Type="http://schemas.openxmlformats.org/officeDocument/2006/relationships/slide" Target="/ppt/slides/slide5.xml" Id="Re9726253c53746a7" /><Relationship Type="http://schemas.openxmlformats.org/officeDocument/2006/relationships/slide" Target="/ppt/slides/slide6.xml" Id="Ra9e7635ddabb4a58" /><Relationship Type="http://schemas.openxmlformats.org/officeDocument/2006/relationships/slide" Target="/ppt/slides/slide7.xml" Id="R110e31c980fd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7d89e14af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0a45a06ff44f2" /><Relationship Type="http://schemas.openxmlformats.org/officeDocument/2006/relationships/theme" Target="/ppt/slideMasters/theme/theme1.xml" Id="Rdd831d90299649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0a45a06ff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04039171b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d711f7fa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85f0479b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659feb09b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e07e8097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1a019b8e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696676f39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FJORDTIND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4 562 931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916 553 420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