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99a0359d8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c18acb4354f10"/>
  </p:sldMasterIdLst>
  <p:sldIdLst>
    <p:sldId xmlns:r="http://schemas.openxmlformats.org/officeDocument/2006/relationships" id="256" r:id="Rb0d64deec71e4aec"/>
    <p:sldId xmlns:r="http://schemas.openxmlformats.org/officeDocument/2006/relationships" id="257" r:id="R7f1432106b0f4b05"/>
    <p:sldId xmlns:r="http://schemas.openxmlformats.org/officeDocument/2006/relationships" id="258" r:id="R0ac3930a01a04ccb"/>
    <p:sldId xmlns:r="http://schemas.openxmlformats.org/officeDocument/2006/relationships" id="259" r:id="R06611c6851a246c8"/>
    <p:sldId xmlns:r="http://schemas.openxmlformats.org/officeDocument/2006/relationships" id="260" r:id="Rcd56d4a82050412d"/>
    <p:sldId xmlns:r="http://schemas.openxmlformats.org/officeDocument/2006/relationships" id="261" r:id="R8300254ca8804716"/>
    <p:sldId xmlns:r="http://schemas.openxmlformats.org/officeDocument/2006/relationships" id="262" r:id="R68135d125fda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c18acb4354f10" /><Relationship Type="http://schemas.openxmlformats.org/officeDocument/2006/relationships/slide" Target="/ppt/slides/slide1.xml" Id="Rb0d64deec71e4aec" /><Relationship Type="http://schemas.openxmlformats.org/officeDocument/2006/relationships/slide" Target="/ppt/slides/slide2.xml" Id="R7f1432106b0f4b05" /><Relationship Type="http://schemas.openxmlformats.org/officeDocument/2006/relationships/slide" Target="/ppt/slides/slide3.xml" Id="R0ac3930a01a04ccb" /><Relationship Type="http://schemas.openxmlformats.org/officeDocument/2006/relationships/slide" Target="/ppt/slides/slide4.xml" Id="R06611c6851a246c8" /><Relationship Type="http://schemas.openxmlformats.org/officeDocument/2006/relationships/slide" Target="/ppt/slides/slide5.xml" Id="Rcd56d4a82050412d" /><Relationship Type="http://schemas.openxmlformats.org/officeDocument/2006/relationships/slide" Target="/ppt/slides/slide6.xml" Id="R8300254ca8804716" /><Relationship Type="http://schemas.openxmlformats.org/officeDocument/2006/relationships/slide" Target="/ppt/slides/slide7.xml" Id="R68135d125fda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a7cb8fecf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74fc071f4086" /><Relationship Type="http://schemas.openxmlformats.org/officeDocument/2006/relationships/theme" Target="/ppt/slideMasters/theme/theme1.xml" Id="R7dffc9d17c36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c74fc071f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a7a374dcc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f5b0922be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b46cb907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d08be39d6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8116e7785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eabc33adc48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c11ab88a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STAND UP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 UP NORD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1 613 081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1 292 498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1 658 024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2 550 398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LISE SLETTÅS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916 559 380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STAND UP NORD AS</a:t>
            </a:r>
          </a:p>
        </p:txBody>
      </p:sp>
    </p:spTree>
  </p:cSld>
  <p:clrMapOvr>
    <a:masterClrMapping xmlns:a="http://schemas.openxmlformats.org/drawingml/2006/main"/>
  </p:clrMapOvr>
</p:sld>
</file>