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10162396cf49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f3fae3b5b6403c"/>
  </p:sldMasterIdLst>
  <p:sldIdLst>
    <p:sldId xmlns:r="http://schemas.openxmlformats.org/officeDocument/2006/relationships" id="256" r:id="Rb04a09390ca14648"/>
    <p:sldId xmlns:r="http://schemas.openxmlformats.org/officeDocument/2006/relationships" id="257" r:id="R759d6f3999a24824"/>
    <p:sldId xmlns:r="http://schemas.openxmlformats.org/officeDocument/2006/relationships" id="258" r:id="R055731df47fd4aaf"/>
    <p:sldId xmlns:r="http://schemas.openxmlformats.org/officeDocument/2006/relationships" id="259" r:id="R012322e32a1b40d5"/>
    <p:sldId xmlns:r="http://schemas.openxmlformats.org/officeDocument/2006/relationships" id="260" r:id="R6e894fa289bd4717"/>
    <p:sldId xmlns:r="http://schemas.openxmlformats.org/officeDocument/2006/relationships" id="261" r:id="Rf3cb72a4425c4244"/>
    <p:sldId xmlns:r="http://schemas.openxmlformats.org/officeDocument/2006/relationships" id="262" r:id="R558e965434674f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3fae3b5b6403c" /><Relationship Type="http://schemas.openxmlformats.org/officeDocument/2006/relationships/slide" Target="/ppt/slides/slide1.xml" Id="Rb04a09390ca14648" /><Relationship Type="http://schemas.openxmlformats.org/officeDocument/2006/relationships/slide" Target="/ppt/slides/slide2.xml" Id="R759d6f3999a24824" /><Relationship Type="http://schemas.openxmlformats.org/officeDocument/2006/relationships/slide" Target="/ppt/slides/slide3.xml" Id="R055731df47fd4aaf" /><Relationship Type="http://schemas.openxmlformats.org/officeDocument/2006/relationships/slide" Target="/ppt/slides/slide4.xml" Id="R012322e32a1b40d5" /><Relationship Type="http://schemas.openxmlformats.org/officeDocument/2006/relationships/slide" Target="/ppt/slides/slide5.xml" Id="R6e894fa289bd4717" /><Relationship Type="http://schemas.openxmlformats.org/officeDocument/2006/relationships/slide" Target="/ppt/slides/slide6.xml" Id="Rf3cb72a4425c4244" /><Relationship Type="http://schemas.openxmlformats.org/officeDocument/2006/relationships/slide" Target="/ppt/slides/slide7.xml" Id="R558e965434674f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476bd309c4b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5b74df8d84d48" /><Relationship Type="http://schemas.openxmlformats.org/officeDocument/2006/relationships/theme" Target="/ppt/slideMasters/theme/theme1.xml" Id="R348a82ef33c24e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35b74df8d84d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1e86ab55247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883614f6c44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71430e75244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e2939a5b148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c7e1e039c4c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3125357d443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aba9e766e49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LAMPE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LAMPE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LAMPE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Lampemyra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9518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916 560 613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LAMPE HOLDING AS</a:t>
            </a:r>
          </a:p>
        </p:txBody>
      </p:sp>
    </p:spTree>
  </p:cSld>
  <p:clrMapOvr>
    <a:masterClrMapping xmlns:a="http://schemas.openxmlformats.org/drawingml/2006/main"/>
  </p:clrMapOvr>
</p:sld>
</file>