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69864f267945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4c52061b224ef2"/>
  </p:sldMasterIdLst>
  <p:sldIdLst>
    <p:sldId xmlns:r="http://schemas.openxmlformats.org/officeDocument/2006/relationships" id="256" r:id="Rf8f1762d856b45a3"/>
    <p:sldId xmlns:r="http://schemas.openxmlformats.org/officeDocument/2006/relationships" id="257" r:id="R47047cc4c7c64afd"/>
    <p:sldId xmlns:r="http://schemas.openxmlformats.org/officeDocument/2006/relationships" id="258" r:id="Rd6a784b626d44c61"/>
    <p:sldId xmlns:r="http://schemas.openxmlformats.org/officeDocument/2006/relationships" id="259" r:id="R811a5baf19e54010"/>
    <p:sldId xmlns:r="http://schemas.openxmlformats.org/officeDocument/2006/relationships" id="260" r:id="Rc6579f528c3d4dd9"/>
    <p:sldId xmlns:r="http://schemas.openxmlformats.org/officeDocument/2006/relationships" id="261" r:id="Rcedba25610354b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c52061b224ef2" /><Relationship Type="http://schemas.openxmlformats.org/officeDocument/2006/relationships/slide" Target="/ppt/slides/slide1.xml" Id="Rf8f1762d856b45a3" /><Relationship Type="http://schemas.openxmlformats.org/officeDocument/2006/relationships/slide" Target="/ppt/slides/slide2.xml" Id="R47047cc4c7c64afd" /><Relationship Type="http://schemas.openxmlformats.org/officeDocument/2006/relationships/slide" Target="/ppt/slides/slide3.xml" Id="Rd6a784b626d44c61" /><Relationship Type="http://schemas.openxmlformats.org/officeDocument/2006/relationships/slide" Target="/ppt/slides/slide4.xml" Id="R811a5baf19e54010" /><Relationship Type="http://schemas.openxmlformats.org/officeDocument/2006/relationships/slide" Target="/ppt/slides/slide5.xml" Id="Rc6579f528c3d4dd9" /><Relationship Type="http://schemas.openxmlformats.org/officeDocument/2006/relationships/slide" Target="/ppt/slides/slide6.xml" Id="Rcedba25610354b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e901e32b7c48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bfda62d1fa43ec" /><Relationship Type="http://schemas.openxmlformats.org/officeDocument/2006/relationships/theme" Target="/ppt/slideMasters/theme/theme1.xml" Id="Rec58e0a55cdb41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bfda62d1fa43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1b6423e864e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f7bfd129f4d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d4b490f0c47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a4cbff8524c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2bbd82a614e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3b847bb8444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REHABCONCEPT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REHABCONCEPT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REHABCONCEPT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REHABCONCEPT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REHABCONCEPT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REHABCONCEPT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TERJE JONNI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LISA DREVANDER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MAJA DREVANDER  –  16,0 %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MARTIN  –  16,0 %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REHABCONCEPT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916 563 302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REHABCONCEPT AS</a:t>
            </a:r>
          </a:p>
        </p:txBody>
      </p:sp>
    </p:spTree>
  </p:cSld>
  <p:clrMapOvr>
    <a:masterClrMapping xmlns:a="http://schemas.openxmlformats.org/drawingml/2006/main"/>
  </p:clrMapOvr>
</p:sld>
</file>