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917a2bc72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f765172534c5a"/>
  </p:sldMasterIdLst>
  <p:sldIdLst>
    <p:sldId xmlns:r="http://schemas.openxmlformats.org/officeDocument/2006/relationships" id="256" r:id="R56fb80e1db0d49ee"/>
    <p:sldId xmlns:r="http://schemas.openxmlformats.org/officeDocument/2006/relationships" id="257" r:id="R166fff8cf08142f6"/>
    <p:sldId xmlns:r="http://schemas.openxmlformats.org/officeDocument/2006/relationships" id="258" r:id="R38ef336446504aca"/>
    <p:sldId xmlns:r="http://schemas.openxmlformats.org/officeDocument/2006/relationships" id="259" r:id="Rf250a2dd281442c1"/>
    <p:sldId xmlns:r="http://schemas.openxmlformats.org/officeDocument/2006/relationships" id="260" r:id="R43e0462c63a44f0c"/>
    <p:sldId xmlns:r="http://schemas.openxmlformats.org/officeDocument/2006/relationships" id="261" r:id="R0c6d478e9ae94ecc"/>
    <p:sldId xmlns:r="http://schemas.openxmlformats.org/officeDocument/2006/relationships" id="262" r:id="R2648e10fd5d7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f765172534c5a" /><Relationship Type="http://schemas.openxmlformats.org/officeDocument/2006/relationships/slide" Target="/ppt/slides/slide1.xml" Id="R56fb80e1db0d49ee" /><Relationship Type="http://schemas.openxmlformats.org/officeDocument/2006/relationships/slide" Target="/ppt/slides/slide2.xml" Id="R166fff8cf08142f6" /><Relationship Type="http://schemas.openxmlformats.org/officeDocument/2006/relationships/slide" Target="/ppt/slides/slide3.xml" Id="R38ef336446504aca" /><Relationship Type="http://schemas.openxmlformats.org/officeDocument/2006/relationships/slide" Target="/ppt/slides/slide4.xml" Id="Rf250a2dd281442c1" /><Relationship Type="http://schemas.openxmlformats.org/officeDocument/2006/relationships/slide" Target="/ppt/slides/slide5.xml" Id="R43e0462c63a44f0c" /><Relationship Type="http://schemas.openxmlformats.org/officeDocument/2006/relationships/slide" Target="/ppt/slides/slide6.xml" Id="R0c6d478e9ae94ecc" /><Relationship Type="http://schemas.openxmlformats.org/officeDocument/2006/relationships/slide" Target="/ppt/slides/slide7.xml" Id="R2648e10fd5d7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50f13b456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c092d8c24f05" /><Relationship Type="http://schemas.openxmlformats.org/officeDocument/2006/relationships/theme" Target="/ppt/slideMasters/theme/theme1.xml" Id="R7515c0217264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ec092d8c2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c8b1af941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f66219a6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55d7c69da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9876cb96d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1d2864bd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a4dd109a0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9431ef3ab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181 599 234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191 627 260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MARCUS BEER HOLM  –  65,5 %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Beer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