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086ab9ab7341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56293249b44ca4"/>
  </p:sldMasterIdLst>
  <p:sldIdLst>
    <p:sldId xmlns:r="http://schemas.openxmlformats.org/officeDocument/2006/relationships" id="256" r:id="R0b632b21b3cd4126"/>
    <p:sldId xmlns:r="http://schemas.openxmlformats.org/officeDocument/2006/relationships" id="257" r:id="R548cc17aca3348c3"/>
    <p:sldId xmlns:r="http://schemas.openxmlformats.org/officeDocument/2006/relationships" id="258" r:id="Rc6de0307909c4fb5"/>
    <p:sldId xmlns:r="http://schemas.openxmlformats.org/officeDocument/2006/relationships" id="259" r:id="R5ea2afa4c3f44f49"/>
    <p:sldId xmlns:r="http://schemas.openxmlformats.org/officeDocument/2006/relationships" id="260" r:id="R213e3209f8044d88"/>
    <p:sldId xmlns:r="http://schemas.openxmlformats.org/officeDocument/2006/relationships" id="261" r:id="R9ddd0c3b527e4ae0"/>
    <p:sldId xmlns:r="http://schemas.openxmlformats.org/officeDocument/2006/relationships" id="262" r:id="Raa06b544644142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56293249b44ca4" /><Relationship Type="http://schemas.openxmlformats.org/officeDocument/2006/relationships/slide" Target="/ppt/slides/slide1.xml" Id="R0b632b21b3cd4126" /><Relationship Type="http://schemas.openxmlformats.org/officeDocument/2006/relationships/slide" Target="/ppt/slides/slide2.xml" Id="R548cc17aca3348c3" /><Relationship Type="http://schemas.openxmlformats.org/officeDocument/2006/relationships/slide" Target="/ppt/slides/slide3.xml" Id="Rc6de0307909c4fb5" /><Relationship Type="http://schemas.openxmlformats.org/officeDocument/2006/relationships/slide" Target="/ppt/slides/slide4.xml" Id="R5ea2afa4c3f44f49" /><Relationship Type="http://schemas.openxmlformats.org/officeDocument/2006/relationships/slide" Target="/ppt/slides/slide5.xml" Id="R213e3209f8044d88" /><Relationship Type="http://schemas.openxmlformats.org/officeDocument/2006/relationships/slide" Target="/ppt/slides/slide6.xml" Id="R9ddd0c3b527e4ae0" /><Relationship Type="http://schemas.openxmlformats.org/officeDocument/2006/relationships/slide" Target="/ppt/slides/slide7.xml" Id="Raa06b544644142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d1988276244e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f9117c048488b" /><Relationship Type="http://schemas.openxmlformats.org/officeDocument/2006/relationships/theme" Target="/ppt/slideMasters/theme/theme1.xml" Id="Rc1bf5bc8fe7b45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ff9117c04848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a9a09ff074d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3824b870646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26c8efada42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acf8bd46944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058eddef04f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317917f8a40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6ad7d435f42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MERKANT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MERKANT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60 005 828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7 148 752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5 644 147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4 888 102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28 953 450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12 02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916 589 085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 AS</a:t>
            </a:r>
          </a:p>
        </p:txBody>
      </p:sp>
    </p:spTree>
  </p:cSld>
  <p:clrMapOvr>
    <a:masterClrMapping xmlns:a="http://schemas.openxmlformats.org/drawingml/2006/main"/>
  </p:clrMapOvr>
</p:sld>
</file>