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106ab1b20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3dda656074360"/>
  </p:sldMasterIdLst>
  <p:sldIdLst>
    <p:sldId xmlns:r="http://schemas.openxmlformats.org/officeDocument/2006/relationships" id="256" r:id="R5f8739df18e84cb7"/>
    <p:sldId xmlns:r="http://schemas.openxmlformats.org/officeDocument/2006/relationships" id="257" r:id="R53891c498da84260"/>
    <p:sldId xmlns:r="http://schemas.openxmlformats.org/officeDocument/2006/relationships" id="258" r:id="R85a7ab6fe74f4647"/>
    <p:sldId xmlns:r="http://schemas.openxmlformats.org/officeDocument/2006/relationships" id="259" r:id="R4d3e33b0663e448f"/>
    <p:sldId xmlns:r="http://schemas.openxmlformats.org/officeDocument/2006/relationships" id="260" r:id="R801cd6dcc94448de"/>
    <p:sldId xmlns:r="http://schemas.openxmlformats.org/officeDocument/2006/relationships" id="261" r:id="Rbaef738c2db24ccd"/>
    <p:sldId xmlns:r="http://schemas.openxmlformats.org/officeDocument/2006/relationships" id="262" r:id="Re88a2f90388f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3dda656074360" /><Relationship Type="http://schemas.openxmlformats.org/officeDocument/2006/relationships/slide" Target="/ppt/slides/slide1.xml" Id="R5f8739df18e84cb7" /><Relationship Type="http://schemas.openxmlformats.org/officeDocument/2006/relationships/slide" Target="/ppt/slides/slide2.xml" Id="R53891c498da84260" /><Relationship Type="http://schemas.openxmlformats.org/officeDocument/2006/relationships/slide" Target="/ppt/slides/slide3.xml" Id="R85a7ab6fe74f4647" /><Relationship Type="http://schemas.openxmlformats.org/officeDocument/2006/relationships/slide" Target="/ppt/slides/slide4.xml" Id="R4d3e33b0663e448f" /><Relationship Type="http://schemas.openxmlformats.org/officeDocument/2006/relationships/slide" Target="/ppt/slides/slide5.xml" Id="R801cd6dcc94448de" /><Relationship Type="http://schemas.openxmlformats.org/officeDocument/2006/relationships/slide" Target="/ppt/slides/slide6.xml" Id="Rbaef738c2db24ccd" /><Relationship Type="http://schemas.openxmlformats.org/officeDocument/2006/relationships/slide" Target="/ppt/slides/slide7.xml" Id="Re88a2f90388f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ff110c351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e152892764bad" /><Relationship Type="http://schemas.openxmlformats.org/officeDocument/2006/relationships/theme" Target="/ppt/slideMasters/theme/theme1.xml" Id="Radea49d97ce3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e15289276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56bcdc4a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a4122b6a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4069c3e4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8f30fdf0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74c4b92f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4064f391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59423342c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SEMHA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12 411 240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32 614 752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THUNHEIM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916 590 040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SEMHA AS</a:t>
            </a:r>
          </a:p>
        </p:txBody>
      </p:sp>
    </p:spTree>
  </p:cSld>
  <p:clrMapOvr>
    <a:masterClrMapping xmlns:a="http://schemas.openxmlformats.org/drawingml/2006/main"/>
  </p:clrMapOvr>
</p:sld>
</file>