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2fa9876c4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d95b6a2900426d"/>
  </p:sldMasterIdLst>
  <p:sldIdLst>
    <p:sldId xmlns:r="http://schemas.openxmlformats.org/officeDocument/2006/relationships" id="256" r:id="R94b88a1f1a3a48af"/>
    <p:sldId xmlns:r="http://schemas.openxmlformats.org/officeDocument/2006/relationships" id="257" r:id="Rf7a68d2435954553"/>
    <p:sldId xmlns:r="http://schemas.openxmlformats.org/officeDocument/2006/relationships" id="258" r:id="Rc14c1e757cd445e8"/>
    <p:sldId xmlns:r="http://schemas.openxmlformats.org/officeDocument/2006/relationships" id="259" r:id="R411670235b2e4af5"/>
    <p:sldId xmlns:r="http://schemas.openxmlformats.org/officeDocument/2006/relationships" id="260" r:id="Rd0176bebc6064243"/>
    <p:sldId xmlns:r="http://schemas.openxmlformats.org/officeDocument/2006/relationships" id="261" r:id="Rd03ff46c51754fa0"/>
    <p:sldId xmlns:r="http://schemas.openxmlformats.org/officeDocument/2006/relationships" id="262" r:id="R161a107c98c5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95b6a2900426d" /><Relationship Type="http://schemas.openxmlformats.org/officeDocument/2006/relationships/slide" Target="/ppt/slides/slide1.xml" Id="R94b88a1f1a3a48af" /><Relationship Type="http://schemas.openxmlformats.org/officeDocument/2006/relationships/slide" Target="/ppt/slides/slide2.xml" Id="Rf7a68d2435954553" /><Relationship Type="http://schemas.openxmlformats.org/officeDocument/2006/relationships/slide" Target="/ppt/slides/slide3.xml" Id="Rc14c1e757cd445e8" /><Relationship Type="http://schemas.openxmlformats.org/officeDocument/2006/relationships/slide" Target="/ppt/slides/slide4.xml" Id="R411670235b2e4af5" /><Relationship Type="http://schemas.openxmlformats.org/officeDocument/2006/relationships/slide" Target="/ppt/slides/slide5.xml" Id="Rd0176bebc6064243" /><Relationship Type="http://schemas.openxmlformats.org/officeDocument/2006/relationships/slide" Target="/ppt/slides/slide6.xml" Id="Rd03ff46c51754fa0" /><Relationship Type="http://schemas.openxmlformats.org/officeDocument/2006/relationships/slide" Target="/ppt/slides/slide7.xml" Id="R161a107c98c5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6273dc282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d75bbccb49f6" /><Relationship Type="http://schemas.openxmlformats.org/officeDocument/2006/relationships/theme" Target="/ppt/slideMasters/theme/theme1.xml" Id="Ra5facf109cbb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dd75bbccb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dc76a5402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4fe7555c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7691a9365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39d65ad4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e6ee1a540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149ee6ca3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2c6a32084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HELTERITTET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HELTERITTET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TINNLØYPA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HELTERITTET AS</a:t>
            </a:r>
          </a:p>
        </p:txBody>
      </p:sp>
    </p:spTree>
  </p:cSld>
  <p:clrMapOvr>
    <a:masterClrMapping xmlns:a="http://schemas.openxmlformats.org/drawingml/2006/main"/>
  </p:clrMapOvr>
</p:sld>
</file>