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8c0d725b58f48d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0d85424a49f452a"/>
  </p:sldMasterIdLst>
  <p:sldIdLst>
    <p:sldId xmlns:r="http://schemas.openxmlformats.org/officeDocument/2006/relationships" id="256" r:id="R78a3bbe9163e4b0e"/>
    <p:sldId xmlns:r="http://schemas.openxmlformats.org/officeDocument/2006/relationships" id="257" r:id="R28b82e58832c43a0"/>
    <p:sldId xmlns:r="http://schemas.openxmlformats.org/officeDocument/2006/relationships" id="258" r:id="R1b22a6592a4f47dd"/>
    <p:sldId xmlns:r="http://schemas.openxmlformats.org/officeDocument/2006/relationships" id="259" r:id="R45f09f48b9ca4036"/>
    <p:sldId xmlns:r="http://schemas.openxmlformats.org/officeDocument/2006/relationships" id="260" r:id="R915b8038a0d94846"/>
    <p:sldId xmlns:r="http://schemas.openxmlformats.org/officeDocument/2006/relationships" id="261" r:id="R7f02c936d1e14ae9"/>
    <p:sldId xmlns:r="http://schemas.openxmlformats.org/officeDocument/2006/relationships" id="262" r:id="R5143dca2ffee4ee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d85424a49f452a" /><Relationship Type="http://schemas.openxmlformats.org/officeDocument/2006/relationships/slide" Target="/ppt/slides/slide1.xml" Id="R78a3bbe9163e4b0e" /><Relationship Type="http://schemas.openxmlformats.org/officeDocument/2006/relationships/slide" Target="/ppt/slides/slide2.xml" Id="R28b82e58832c43a0" /><Relationship Type="http://schemas.openxmlformats.org/officeDocument/2006/relationships/slide" Target="/ppt/slides/slide3.xml" Id="R1b22a6592a4f47dd" /><Relationship Type="http://schemas.openxmlformats.org/officeDocument/2006/relationships/slide" Target="/ppt/slides/slide4.xml" Id="R45f09f48b9ca4036" /><Relationship Type="http://schemas.openxmlformats.org/officeDocument/2006/relationships/slide" Target="/ppt/slides/slide5.xml" Id="R915b8038a0d94846" /><Relationship Type="http://schemas.openxmlformats.org/officeDocument/2006/relationships/slide" Target="/ppt/slides/slide6.xml" Id="R7f02c936d1e14ae9" /><Relationship Type="http://schemas.openxmlformats.org/officeDocument/2006/relationships/slide" Target="/ppt/slides/slide7.xml" Id="R5143dca2ffee4ee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ed1d53072242f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366542729e428b" /><Relationship Type="http://schemas.openxmlformats.org/officeDocument/2006/relationships/theme" Target="/ppt/slideMasters/theme/theme1.xml" Id="R2efe38d98ef7444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c366542729e428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db57cb691840a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b54dc0d12b4f4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8f9438cbe04d4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9ddac61e86470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46873908594d1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9163da93944b8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4e4c49552344d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DIRECTINVENT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DIRECTINVENT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DIRECTINVENT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DIRECTINVENT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DIRECTINVENT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DIRECTINVENT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−1 811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−1 811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22 003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DIRECTINVENT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CHRISTOPHER KROHN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JØRGEN NÆSS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DIRECTINVENT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916 590 342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DIRECTINVENT AS</a:t>
            </a:r>
          </a:p>
        </p:txBody>
      </p:sp>
    </p:spTree>
  </p:cSld>
  <p:clrMapOvr>
    <a:masterClrMapping xmlns:a="http://schemas.openxmlformats.org/drawingml/2006/main"/>
  </p:clrMapOvr>
</p:sld>
</file>