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207123488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b3c6325314ef9"/>
  </p:sldMasterIdLst>
  <p:sldIdLst>
    <p:sldId xmlns:r="http://schemas.openxmlformats.org/officeDocument/2006/relationships" id="256" r:id="R80370a70181544f8"/>
    <p:sldId xmlns:r="http://schemas.openxmlformats.org/officeDocument/2006/relationships" id="257" r:id="R286d387a293340af"/>
    <p:sldId xmlns:r="http://schemas.openxmlformats.org/officeDocument/2006/relationships" id="258" r:id="R1c612fdbb742471c"/>
    <p:sldId xmlns:r="http://schemas.openxmlformats.org/officeDocument/2006/relationships" id="259" r:id="R14febd47bc0a4b56"/>
    <p:sldId xmlns:r="http://schemas.openxmlformats.org/officeDocument/2006/relationships" id="260" r:id="Rb24892693f804677"/>
    <p:sldId xmlns:r="http://schemas.openxmlformats.org/officeDocument/2006/relationships" id="261" r:id="Rc710dd6d7a904f85"/>
    <p:sldId xmlns:r="http://schemas.openxmlformats.org/officeDocument/2006/relationships" id="262" r:id="R178fef86b8ef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b3c6325314ef9" /><Relationship Type="http://schemas.openxmlformats.org/officeDocument/2006/relationships/slide" Target="/ppt/slides/slide1.xml" Id="R80370a70181544f8" /><Relationship Type="http://schemas.openxmlformats.org/officeDocument/2006/relationships/slide" Target="/ppt/slides/slide2.xml" Id="R286d387a293340af" /><Relationship Type="http://schemas.openxmlformats.org/officeDocument/2006/relationships/slide" Target="/ppt/slides/slide3.xml" Id="R1c612fdbb742471c" /><Relationship Type="http://schemas.openxmlformats.org/officeDocument/2006/relationships/slide" Target="/ppt/slides/slide4.xml" Id="R14febd47bc0a4b56" /><Relationship Type="http://schemas.openxmlformats.org/officeDocument/2006/relationships/slide" Target="/ppt/slides/slide5.xml" Id="Rb24892693f804677" /><Relationship Type="http://schemas.openxmlformats.org/officeDocument/2006/relationships/slide" Target="/ppt/slides/slide6.xml" Id="Rc710dd6d7a904f85" /><Relationship Type="http://schemas.openxmlformats.org/officeDocument/2006/relationships/slide" Target="/ppt/slides/slide7.xml" Id="R178fef86b8ef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3b8455a82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393671aa41d9" /><Relationship Type="http://schemas.openxmlformats.org/officeDocument/2006/relationships/theme" Target="/ppt/slideMasters/theme/theme1.xml" Id="Rb863b42c5cb8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f393671aa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c000a55e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e08cae2e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45198097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32b175dc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e3994280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95c2c88f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064efc150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11 768 121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WIACEK MAREK IGNACY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4bygg.as@gmail.com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916 594 038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BYGG AS</a:t>
            </a:r>
          </a:p>
        </p:txBody>
      </p:sp>
    </p:spTree>
  </p:cSld>
  <p:clrMapOvr>
    <a:masterClrMapping xmlns:a="http://schemas.openxmlformats.org/drawingml/2006/main"/>
  </p:clrMapOvr>
</p:sld>
</file>