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3c5e1dc65c44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f0e637a18f4040"/>
  </p:sldMasterIdLst>
  <p:sldIdLst>
    <p:sldId xmlns:r="http://schemas.openxmlformats.org/officeDocument/2006/relationships" id="256" r:id="R42f0170e7161406b"/>
    <p:sldId xmlns:r="http://schemas.openxmlformats.org/officeDocument/2006/relationships" id="257" r:id="R3d35cd9a217d4aa8"/>
    <p:sldId xmlns:r="http://schemas.openxmlformats.org/officeDocument/2006/relationships" id="258" r:id="Raa3eae398f5144eb"/>
    <p:sldId xmlns:r="http://schemas.openxmlformats.org/officeDocument/2006/relationships" id="259" r:id="R705c40b7ca954e8e"/>
    <p:sldId xmlns:r="http://schemas.openxmlformats.org/officeDocument/2006/relationships" id="260" r:id="R7a4e427f59324139"/>
    <p:sldId xmlns:r="http://schemas.openxmlformats.org/officeDocument/2006/relationships" id="261" r:id="Rde7e427190d74238"/>
    <p:sldId xmlns:r="http://schemas.openxmlformats.org/officeDocument/2006/relationships" id="262" r:id="R923dc802ef04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0e637a18f4040" /><Relationship Type="http://schemas.openxmlformats.org/officeDocument/2006/relationships/slide" Target="/ppt/slides/slide1.xml" Id="R42f0170e7161406b" /><Relationship Type="http://schemas.openxmlformats.org/officeDocument/2006/relationships/slide" Target="/ppt/slides/slide2.xml" Id="R3d35cd9a217d4aa8" /><Relationship Type="http://schemas.openxmlformats.org/officeDocument/2006/relationships/slide" Target="/ppt/slides/slide3.xml" Id="Raa3eae398f5144eb" /><Relationship Type="http://schemas.openxmlformats.org/officeDocument/2006/relationships/slide" Target="/ppt/slides/slide4.xml" Id="R705c40b7ca954e8e" /><Relationship Type="http://schemas.openxmlformats.org/officeDocument/2006/relationships/slide" Target="/ppt/slides/slide5.xml" Id="R7a4e427f59324139" /><Relationship Type="http://schemas.openxmlformats.org/officeDocument/2006/relationships/slide" Target="/ppt/slides/slide6.xml" Id="Rde7e427190d74238" /><Relationship Type="http://schemas.openxmlformats.org/officeDocument/2006/relationships/slide" Target="/ppt/slides/slide7.xml" Id="R923dc802ef04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bc3c6b880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030dc69b6412d" /><Relationship Type="http://schemas.openxmlformats.org/officeDocument/2006/relationships/theme" Target="/ppt/slideMasters/theme/theme1.xml" Id="Ra4ec48aae0fc48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030dc69b641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00a1d7a97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8f5f8bd43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1eb83d0e646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3ee071c7347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8b292229743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d93d2fe58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a3821bd784c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VEDVIK INVEST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−768 677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15 714 347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VEDVIK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916 602 839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VEDVIK INVEST AS</a:t>
            </a:r>
          </a:p>
        </p:txBody>
      </p:sp>
    </p:spTree>
  </p:cSld>
  <p:clrMapOvr>
    <a:masterClrMapping xmlns:a="http://schemas.openxmlformats.org/drawingml/2006/main"/>
  </p:clrMapOvr>
</p:sld>
</file>