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0bd3d7356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54bf57578459b"/>
  </p:sldMasterIdLst>
  <p:sldIdLst>
    <p:sldId xmlns:r="http://schemas.openxmlformats.org/officeDocument/2006/relationships" id="256" r:id="R8db306cc78da4be3"/>
    <p:sldId xmlns:r="http://schemas.openxmlformats.org/officeDocument/2006/relationships" id="257" r:id="Ra97582773f5c4c2f"/>
    <p:sldId xmlns:r="http://schemas.openxmlformats.org/officeDocument/2006/relationships" id="258" r:id="Rf1823f05b6c9419d"/>
    <p:sldId xmlns:r="http://schemas.openxmlformats.org/officeDocument/2006/relationships" id="259" r:id="R3be269ae97154fbc"/>
    <p:sldId xmlns:r="http://schemas.openxmlformats.org/officeDocument/2006/relationships" id="260" r:id="R71b6d6ace20844de"/>
    <p:sldId xmlns:r="http://schemas.openxmlformats.org/officeDocument/2006/relationships" id="261" r:id="Re00954785f974f4a"/>
    <p:sldId xmlns:r="http://schemas.openxmlformats.org/officeDocument/2006/relationships" id="262" r:id="R35244af945e8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54bf57578459b" /><Relationship Type="http://schemas.openxmlformats.org/officeDocument/2006/relationships/slide" Target="/ppt/slides/slide1.xml" Id="R8db306cc78da4be3" /><Relationship Type="http://schemas.openxmlformats.org/officeDocument/2006/relationships/slide" Target="/ppt/slides/slide2.xml" Id="Ra97582773f5c4c2f" /><Relationship Type="http://schemas.openxmlformats.org/officeDocument/2006/relationships/slide" Target="/ppt/slides/slide3.xml" Id="Rf1823f05b6c9419d" /><Relationship Type="http://schemas.openxmlformats.org/officeDocument/2006/relationships/slide" Target="/ppt/slides/slide4.xml" Id="R3be269ae97154fbc" /><Relationship Type="http://schemas.openxmlformats.org/officeDocument/2006/relationships/slide" Target="/ppt/slides/slide5.xml" Id="R71b6d6ace20844de" /><Relationship Type="http://schemas.openxmlformats.org/officeDocument/2006/relationships/slide" Target="/ppt/slides/slide6.xml" Id="Re00954785f974f4a" /><Relationship Type="http://schemas.openxmlformats.org/officeDocument/2006/relationships/slide" Target="/ppt/slides/slide7.xml" Id="R35244af945e8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3d13ad208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62abd7b34a69" /><Relationship Type="http://schemas.openxmlformats.org/officeDocument/2006/relationships/theme" Target="/ppt/slideMasters/theme/theme1.xml" Id="Ra6f3857bbadd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262abd7b3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8ed25465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98584bed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ad793bc8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0f68d599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5efffa90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53a68588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1e385fdf0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79 288 854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ARNE HENDEN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ARNE HENDEN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Hendnesveien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