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c88c8d7824e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f647926d3402e"/>
  </p:sldMasterIdLst>
  <p:sldIdLst>
    <p:sldId xmlns:r="http://schemas.openxmlformats.org/officeDocument/2006/relationships" id="256" r:id="R1fec7f835e524019"/>
    <p:sldId xmlns:r="http://schemas.openxmlformats.org/officeDocument/2006/relationships" id="257" r:id="R3af9d3e150114500"/>
    <p:sldId xmlns:r="http://schemas.openxmlformats.org/officeDocument/2006/relationships" id="258" r:id="R409c20e991534d5c"/>
    <p:sldId xmlns:r="http://schemas.openxmlformats.org/officeDocument/2006/relationships" id="259" r:id="R56e8a21e74644751"/>
    <p:sldId xmlns:r="http://schemas.openxmlformats.org/officeDocument/2006/relationships" id="260" r:id="R7197a6d1791d486a"/>
    <p:sldId xmlns:r="http://schemas.openxmlformats.org/officeDocument/2006/relationships" id="261" r:id="Rf96ed3d700834cd9"/>
    <p:sldId xmlns:r="http://schemas.openxmlformats.org/officeDocument/2006/relationships" id="262" r:id="R99a1215f902c49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f647926d3402e" /><Relationship Type="http://schemas.openxmlformats.org/officeDocument/2006/relationships/slide" Target="/ppt/slides/slide1.xml" Id="R1fec7f835e524019" /><Relationship Type="http://schemas.openxmlformats.org/officeDocument/2006/relationships/slide" Target="/ppt/slides/slide2.xml" Id="R3af9d3e150114500" /><Relationship Type="http://schemas.openxmlformats.org/officeDocument/2006/relationships/slide" Target="/ppt/slides/slide3.xml" Id="R409c20e991534d5c" /><Relationship Type="http://schemas.openxmlformats.org/officeDocument/2006/relationships/slide" Target="/ppt/slides/slide4.xml" Id="R56e8a21e74644751" /><Relationship Type="http://schemas.openxmlformats.org/officeDocument/2006/relationships/slide" Target="/ppt/slides/slide5.xml" Id="R7197a6d1791d486a" /><Relationship Type="http://schemas.openxmlformats.org/officeDocument/2006/relationships/slide" Target="/ppt/slides/slide6.xml" Id="Rf96ed3d700834cd9" /><Relationship Type="http://schemas.openxmlformats.org/officeDocument/2006/relationships/slide" Target="/ppt/slides/slide7.xml" Id="R99a1215f902c49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c4bf297f841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216406fd64c5c" /><Relationship Type="http://schemas.openxmlformats.org/officeDocument/2006/relationships/theme" Target="/ppt/slideMasters/theme/theme1.xml" Id="Rd01070c9396c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216406fd64c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099519ff1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9302bc68a47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9a1cd4f3b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cdc4049e64e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4a9bdfc1a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abef3f304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d6bb3439d4f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TI2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TI2 FINANS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1 350 764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1 802 913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EREVIK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Kristian Erevik, Korpefaret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916 609 671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TI2 FINANS AS</a:t>
            </a:r>
          </a:p>
        </p:txBody>
      </p:sp>
    </p:spTree>
  </p:cSld>
  <p:clrMapOvr>
    <a:masterClrMapping xmlns:a="http://schemas.openxmlformats.org/drawingml/2006/main"/>
  </p:clrMapOvr>
</p:sld>
</file>