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60f79c909d41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c841ce26fd4b51"/>
  </p:sldMasterIdLst>
  <p:sldIdLst>
    <p:sldId xmlns:r="http://schemas.openxmlformats.org/officeDocument/2006/relationships" id="256" r:id="R82a7e8babd564098"/>
    <p:sldId xmlns:r="http://schemas.openxmlformats.org/officeDocument/2006/relationships" id="257" r:id="R7351737293f84eb9"/>
    <p:sldId xmlns:r="http://schemas.openxmlformats.org/officeDocument/2006/relationships" id="258" r:id="Rd9198060fa6e48eb"/>
    <p:sldId xmlns:r="http://schemas.openxmlformats.org/officeDocument/2006/relationships" id="259" r:id="R7960202e20454bb5"/>
    <p:sldId xmlns:r="http://schemas.openxmlformats.org/officeDocument/2006/relationships" id="260" r:id="R2cc4ca9430f942f7"/>
    <p:sldId xmlns:r="http://schemas.openxmlformats.org/officeDocument/2006/relationships" id="261" r:id="R428b378fe61e4e46"/>
    <p:sldId xmlns:r="http://schemas.openxmlformats.org/officeDocument/2006/relationships" id="262" r:id="R807e3914069d4d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841ce26fd4b51" /><Relationship Type="http://schemas.openxmlformats.org/officeDocument/2006/relationships/slide" Target="/ppt/slides/slide1.xml" Id="R82a7e8babd564098" /><Relationship Type="http://schemas.openxmlformats.org/officeDocument/2006/relationships/slide" Target="/ppt/slides/slide2.xml" Id="R7351737293f84eb9" /><Relationship Type="http://schemas.openxmlformats.org/officeDocument/2006/relationships/slide" Target="/ppt/slides/slide3.xml" Id="Rd9198060fa6e48eb" /><Relationship Type="http://schemas.openxmlformats.org/officeDocument/2006/relationships/slide" Target="/ppt/slides/slide4.xml" Id="R7960202e20454bb5" /><Relationship Type="http://schemas.openxmlformats.org/officeDocument/2006/relationships/slide" Target="/ppt/slides/slide5.xml" Id="R2cc4ca9430f942f7" /><Relationship Type="http://schemas.openxmlformats.org/officeDocument/2006/relationships/slide" Target="/ppt/slides/slide6.xml" Id="R428b378fe61e4e46" /><Relationship Type="http://schemas.openxmlformats.org/officeDocument/2006/relationships/slide" Target="/ppt/slides/slide7.xml" Id="R807e3914069d4d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02d2991cb4d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b0e8c6a364140" /><Relationship Type="http://schemas.openxmlformats.org/officeDocument/2006/relationships/theme" Target="/ppt/slideMasters/theme/theme1.xml" Id="R5c1546345c764a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4b0e8c6a3641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a216f6c2945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5d7a91e024a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0d079aa184d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97bd51ec249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34e68805d41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d43be293640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f4611aa0a45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BARMEN SKJÆRGÅRDSSERVICE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BARMEN SKJÆRGÅRDSSERVICE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BARMEN SKJÆRGÅRDSSERVICE AS ble etablert [år] og holder til i 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BARMEN SKJÆRGÅRDSSERVICE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BARMEN SKJÆRGÅRDSSERVICE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BARMEN SKJÆRGÅRDSSERVICE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247 726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−708 885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BARMEN SKJÆRGÅRDSSERVICE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BRYNEMO STIAN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HUMLESTAD ARILD EGGUM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PREBEN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TOM MELVIN ISAKSEN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BARMEN SKJÆRGÅRDSSERVICE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3790 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916 611 730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BARMEN SKJÆRGÅRDSSERVICE AS</a:t>
            </a:r>
          </a:p>
        </p:txBody>
      </p:sp>
    </p:spTree>
  </p:cSld>
  <p:clrMapOvr>
    <a:masterClrMapping xmlns:a="http://schemas.openxmlformats.org/drawingml/2006/main"/>
  </p:clrMapOvr>
</p:sld>
</file>