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3565bb6f845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2546e2c774c43"/>
  </p:sldMasterIdLst>
  <p:sldIdLst>
    <p:sldId xmlns:r="http://schemas.openxmlformats.org/officeDocument/2006/relationships" id="256" r:id="R72e493022546476a"/>
    <p:sldId xmlns:r="http://schemas.openxmlformats.org/officeDocument/2006/relationships" id="257" r:id="Rada02cc2f65d4050"/>
    <p:sldId xmlns:r="http://schemas.openxmlformats.org/officeDocument/2006/relationships" id="258" r:id="R4c76a20bd0eb41fb"/>
    <p:sldId xmlns:r="http://schemas.openxmlformats.org/officeDocument/2006/relationships" id="259" r:id="R82b232dd30ca4666"/>
    <p:sldId xmlns:r="http://schemas.openxmlformats.org/officeDocument/2006/relationships" id="260" r:id="R02425b08c04448aa"/>
    <p:sldId xmlns:r="http://schemas.openxmlformats.org/officeDocument/2006/relationships" id="261" r:id="R8a229d6fa6da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2546e2c774c43" /><Relationship Type="http://schemas.openxmlformats.org/officeDocument/2006/relationships/slide" Target="/ppt/slides/slide1.xml" Id="R72e493022546476a" /><Relationship Type="http://schemas.openxmlformats.org/officeDocument/2006/relationships/slide" Target="/ppt/slides/slide2.xml" Id="Rada02cc2f65d4050" /><Relationship Type="http://schemas.openxmlformats.org/officeDocument/2006/relationships/slide" Target="/ppt/slides/slide3.xml" Id="R4c76a20bd0eb41fb" /><Relationship Type="http://schemas.openxmlformats.org/officeDocument/2006/relationships/slide" Target="/ppt/slides/slide4.xml" Id="R82b232dd30ca4666" /><Relationship Type="http://schemas.openxmlformats.org/officeDocument/2006/relationships/slide" Target="/ppt/slides/slide5.xml" Id="R02425b08c04448aa" /><Relationship Type="http://schemas.openxmlformats.org/officeDocument/2006/relationships/slide" Target="/ppt/slides/slide6.xml" Id="R8a229d6fa6da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c6e720156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9ed999a0e4850" /><Relationship Type="http://schemas.openxmlformats.org/officeDocument/2006/relationships/theme" Target="/ppt/slideMasters/theme/theme1.xml" Id="R31134cd1abaf4c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9ed999a0e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712d732aa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88449bd23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41656e122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eae67ad148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2224e4dd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e4bdacca44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LILLINVEST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LILLEMO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Kristines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LILLINVEST AS</a:t>
            </a:r>
          </a:p>
        </p:txBody>
      </p:sp>
    </p:spTree>
  </p:cSld>
  <p:clrMapOvr>
    <a:masterClrMapping xmlns:a="http://schemas.openxmlformats.org/drawingml/2006/main"/>
  </p:clrMapOvr>
</p:sld>
</file>