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62de52a134a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7239748cf4667"/>
  </p:sldMasterIdLst>
  <p:sldIdLst>
    <p:sldId xmlns:r="http://schemas.openxmlformats.org/officeDocument/2006/relationships" id="256" r:id="Rd541aec8c0c54e55"/>
    <p:sldId xmlns:r="http://schemas.openxmlformats.org/officeDocument/2006/relationships" id="257" r:id="Rb9079fa9c0c04f0c"/>
    <p:sldId xmlns:r="http://schemas.openxmlformats.org/officeDocument/2006/relationships" id="258" r:id="R68f1c81b651b4769"/>
    <p:sldId xmlns:r="http://schemas.openxmlformats.org/officeDocument/2006/relationships" id="259" r:id="R795080d0e6a5432b"/>
    <p:sldId xmlns:r="http://schemas.openxmlformats.org/officeDocument/2006/relationships" id="260" r:id="R0284c31210944f2f"/>
    <p:sldId xmlns:r="http://schemas.openxmlformats.org/officeDocument/2006/relationships" id="261" r:id="Rb4e7d9ab15ed415a"/>
    <p:sldId xmlns:r="http://schemas.openxmlformats.org/officeDocument/2006/relationships" id="262" r:id="Re551d65f65fb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7239748cf4667" /><Relationship Type="http://schemas.openxmlformats.org/officeDocument/2006/relationships/slide" Target="/ppt/slides/slide1.xml" Id="Rd541aec8c0c54e55" /><Relationship Type="http://schemas.openxmlformats.org/officeDocument/2006/relationships/slide" Target="/ppt/slides/slide2.xml" Id="Rb9079fa9c0c04f0c" /><Relationship Type="http://schemas.openxmlformats.org/officeDocument/2006/relationships/slide" Target="/ppt/slides/slide3.xml" Id="R68f1c81b651b4769" /><Relationship Type="http://schemas.openxmlformats.org/officeDocument/2006/relationships/slide" Target="/ppt/slides/slide4.xml" Id="R795080d0e6a5432b" /><Relationship Type="http://schemas.openxmlformats.org/officeDocument/2006/relationships/slide" Target="/ppt/slides/slide5.xml" Id="R0284c31210944f2f" /><Relationship Type="http://schemas.openxmlformats.org/officeDocument/2006/relationships/slide" Target="/ppt/slides/slide6.xml" Id="Rb4e7d9ab15ed415a" /><Relationship Type="http://schemas.openxmlformats.org/officeDocument/2006/relationships/slide" Target="/ppt/slides/slide7.xml" Id="Re551d65f65fb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c7b52cc28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2101addd142d6" /><Relationship Type="http://schemas.openxmlformats.org/officeDocument/2006/relationships/theme" Target="/ppt/slideMasters/theme/theme1.xml" Id="R8991aba1723d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2101addd1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c4cd1b2aa4c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8ccf83c51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b2b1b9457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a1ddb094f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d8f1b0c114a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fe4af9d7c4b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1ddb15fa0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LIRA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ATTANASIO RAFFAELE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FILO CARMELA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916 614 799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LIRA AS</a:t>
            </a:r>
          </a:p>
        </p:txBody>
      </p:sp>
    </p:spTree>
  </p:cSld>
  <p:clrMapOvr>
    <a:masterClrMapping xmlns:a="http://schemas.openxmlformats.org/drawingml/2006/main"/>
  </p:clrMapOvr>
</p:sld>
</file>